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quickStyle4.xml" ContentType="application/vnd.openxmlformats-officedocument.drawingml.diagramStyle+xml"/>
  <Override PartName="/ppt/theme/theme1.xml" ContentType="application/vnd.openxmlformats-officedocument.theme+xml"/>
  <Override PartName="/ppt/diagrams/layout5.xml" ContentType="application/vnd.openxmlformats-officedocument.drawingml.diagram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1.jpg" ContentType="image/png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7" r:id="rId2"/>
    <p:sldId id="259" r:id="rId3"/>
    <p:sldId id="263" r:id="rId4"/>
    <p:sldId id="257" r:id="rId5"/>
    <p:sldId id="260" r:id="rId6"/>
    <p:sldId id="261" r:id="rId7"/>
    <p:sldId id="267" r:id="rId8"/>
    <p:sldId id="268" r:id="rId9"/>
    <p:sldId id="274" r:id="rId10"/>
    <p:sldId id="278" r:id="rId11"/>
    <p:sldId id="279" r:id="rId12"/>
    <p:sldId id="262" r:id="rId13"/>
    <p:sldId id="272" r:id="rId14"/>
    <p:sldId id="264" r:id="rId15"/>
  </p:sldIdLst>
  <p:sldSz cx="18288000" cy="10287000"/>
  <p:notesSz cx="6858000" cy="9144000"/>
  <p:embeddedFontLst>
    <p:embeddedFont>
      <p:font typeface="Haettenschweiler" panose="020B0706040902060204" pitchFamily="34" charset="0"/>
      <p:regular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Bold" panose="00000800000000000000" charset="0"/>
      <p:regular r:id="rId22"/>
      <p:bold r:id="rId23"/>
    </p:embeddedFont>
    <p:embeddedFont>
      <p:font typeface="Open Sans Bold" panose="020B0604020202020204" charset="0"/>
      <p:regular r:id="rId24"/>
    </p:embeddedFont>
    <p:embeddedFont>
      <p:font typeface="Open Sans Bold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1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9864E-248B-471B-95FF-EA94A4F5982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AD6C46-76D8-42AC-8D5E-E50D70B737F1}">
      <dgm:prSet/>
      <dgm:spPr/>
      <dgm:t>
        <a:bodyPr/>
        <a:lstStyle/>
        <a:p>
          <a:endParaRPr lang="en-US" dirty="0"/>
        </a:p>
      </dgm:t>
    </dgm:pt>
    <dgm:pt modelId="{765CEC66-A02F-4D0A-8DDE-987465953101}" type="parTrans" cxnId="{0B73408A-3597-4008-A9F6-DD211C5ABA8D}">
      <dgm:prSet/>
      <dgm:spPr/>
      <dgm:t>
        <a:bodyPr/>
        <a:lstStyle/>
        <a:p>
          <a:endParaRPr lang="en-US"/>
        </a:p>
      </dgm:t>
    </dgm:pt>
    <dgm:pt modelId="{97AC7EE8-6DFA-400F-8EA9-08643684A4AD}" type="sibTrans" cxnId="{0B73408A-3597-4008-A9F6-DD211C5ABA8D}">
      <dgm:prSet/>
      <dgm:spPr/>
      <dgm:t>
        <a:bodyPr/>
        <a:lstStyle/>
        <a:p>
          <a:endParaRPr lang="en-US"/>
        </a:p>
      </dgm:t>
    </dgm:pt>
    <dgm:pt modelId="{B2E8F663-9344-4CB2-9EA8-D1151ECC7F66}">
      <dgm:prSet/>
      <dgm:spPr/>
      <dgm:t>
        <a:bodyPr/>
        <a:lstStyle/>
        <a:p>
          <a:r>
            <a:rPr lang="en-US" dirty="0"/>
            <a:t>Enhancing Digital Competencies</a:t>
          </a:r>
        </a:p>
      </dgm:t>
    </dgm:pt>
    <dgm:pt modelId="{6FF74950-A8C2-4C27-B2FE-49C17F02719F}" type="parTrans" cxnId="{7778AD8B-DBB5-46AF-BC20-53EDBDE33B48}">
      <dgm:prSet/>
      <dgm:spPr/>
      <dgm:t>
        <a:bodyPr/>
        <a:lstStyle/>
        <a:p>
          <a:endParaRPr lang="en-US"/>
        </a:p>
      </dgm:t>
    </dgm:pt>
    <dgm:pt modelId="{FBAC013F-01AE-446E-917F-4CD06D3F5265}" type="sibTrans" cxnId="{7778AD8B-DBB5-46AF-BC20-53EDBDE33B48}">
      <dgm:prSet/>
      <dgm:spPr/>
      <dgm:t>
        <a:bodyPr/>
        <a:lstStyle/>
        <a:p>
          <a:endParaRPr lang="en-US"/>
        </a:p>
      </dgm:t>
    </dgm:pt>
    <dgm:pt modelId="{4B827D27-CCFC-4852-9881-68DB0D540EC0}">
      <dgm:prSet/>
      <dgm:spPr/>
      <dgm:t>
        <a:bodyPr/>
        <a:lstStyle/>
        <a:p>
          <a:endParaRPr lang="en-US" dirty="0"/>
        </a:p>
      </dgm:t>
    </dgm:pt>
    <dgm:pt modelId="{8A0E5256-2198-4D79-BA90-E7C3FD8FEF7C}" type="parTrans" cxnId="{6B6322FA-D6A5-4D38-8EFD-A76E05175EFD}">
      <dgm:prSet/>
      <dgm:spPr/>
      <dgm:t>
        <a:bodyPr/>
        <a:lstStyle/>
        <a:p>
          <a:endParaRPr lang="en-US"/>
        </a:p>
      </dgm:t>
    </dgm:pt>
    <dgm:pt modelId="{E1A3EEDD-CDF6-442A-89F7-6D6C11FE5F2B}" type="sibTrans" cxnId="{6B6322FA-D6A5-4D38-8EFD-A76E05175EFD}">
      <dgm:prSet/>
      <dgm:spPr/>
      <dgm:t>
        <a:bodyPr/>
        <a:lstStyle/>
        <a:p>
          <a:endParaRPr lang="en-US"/>
        </a:p>
      </dgm:t>
    </dgm:pt>
    <dgm:pt modelId="{F19A1592-D7C4-446B-BE18-F1A0023F4109}">
      <dgm:prSet/>
      <dgm:spPr/>
      <dgm:t>
        <a:bodyPr/>
        <a:lstStyle/>
        <a:p>
          <a:r>
            <a:rPr lang="en-US"/>
            <a:t>Developing Green Skills</a:t>
          </a:r>
        </a:p>
      </dgm:t>
    </dgm:pt>
    <dgm:pt modelId="{236A901D-0397-41DC-AC67-0FFD0AFC1937}" type="parTrans" cxnId="{26F8E091-6D78-42A4-A327-309FF8659C8C}">
      <dgm:prSet/>
      <dgm:spPr/>
      <dgm:t>
        <a:bodyPr/>
        <a:lstStyle/>
        <a:p>
          <a:endParaRPr lang="en-US"/>
        </a:p>
      </dgm:t>
    </dgm:pt>
    <dgm:pt modelId="{680145B2-42C1-45DF-81CC-DBE89B306B38}" type="sibTrans" cxnId="{26F8E091-6D78-42A4-A327-309FF8659C8C}">
      <dgm:prSet/>
      <dgm:spPr/>
      <dgm:t>
        <a:bodyPr/>
        <a:lstStyle/>
        <a:p>
          <a:endParaRPr lang="en-US"/>
        </a:p>
      </dgm:t>
    </dgm:pt>
    <dgm:pt modelId="{8146490B-84FF-487C-9633-9C405FF50383}">
      <dgm:prSet/>
      <dgm:spPr/>
      <dgm:t>
        <a:bodyPr/>
        <a:lstStyle/>
        <a:p>
          <a:endParaRPr lang="en-US" dirty="0"/>
        </a:p>
      </dgm:t>
    </dgm:pt>
    <dgm:pt modelId="{2318ED27-7BCB-4407-A669-1E242CCBD848}" type="parTrans" cxnId="{2F2EFB3A-0D7A-4D87-8203-BD7EED36FD75}">
      <dgm:prSet/>
      <dgm:spPr/>
      <dgm:t>
        <a:bodyPr/>
        <a:lstStyle/>
        <a:p>
          <a:endParaRPr lang="en-US"/>
        </a:p>
      </dgm:t>
    </dgm:pt>
    <dgm:pt modelId="{C63D4A0D-E448-4D5E-9206-F20C59DF832E}" type="sibTrans" cxnId="{2F2EFB3A-0D7A-4D87-8203-BD7EED36FD75}">
      <dgm:prSet/>
      <dgm:spPr/>
      <dgm:t>
        <a:bodyPr/>
        <a:lstStyle/>
        <a:p>
          <a:endParaRPr lang="en-US"/>
        </a:p>
      </dgm:t>
    </dgm:pt>
    <dgm:pt modelId="{46C27190-F010-4B8F-8890-3A6DD2C9FF39}">
      <dgm:prSet/>
      <dgm:spPr/>
      <dgm:t>
        <a:bodyPr/>
        <a:lstStyle/>
        <a:p>
          <a:r>
            <a:rPr lang="en-US"/>
            <a:t>Promoting Lifelong Learning</a:t>
          </a:r>
        </a:p>
      </dgm:t>
    </dgm:pt>
    <dgm:pt modelId="{AB3C22D3-841E-4133-A45A-BD433CB25830}" type="parTrans" cxnId="{BC76E0B3-A243-4D65-8E52-D5A18294D320}">
      <dgm:prSet/>
      <dgm:spPr/>
      <dgm:t>
        <a:bodyPr/>
        <a:lstStyle/>
        <a:p>
          <a:endParaRPr lang="en-US"/>
        </a:p>
      </dgm:t>
    </dgm:pt>
    <dgm:pt modelId="{607F4DCC-CA68-408C-98FA-8BBC9CB78CFA}" type="sibTrans" cxnId="{BC76E0B3-A243-4D65-8E52-D5A18294D320}">
      <dgm:prSet/>
      <dgm:spPr/>
      <dgm:t>
        <a:bodyPr/>
        <a:lstStyle/>
        <a:p>
          <a:endParaRPr lang="en-US"/>
        </a:p>
      </dgm:t>
    </dgm:pt>
    <dgm:pt modelId="{4D05009B-B9C3-4A87-BFC0-FDE4FCA7A2BA}">
      <dgm:prSet/>
      <dgm:spPr/>
      <dgm:t>
        <a:bodyPr/>
        <a:lstStyle/>
        <a:p>
          <a:endParaRPr lang="en-US" dirty="0"/>
        </a:p>
      </dgm:t>
    </dgm:pt>
    <dgm:pt modelId="{FA7BAE08-7892-424F-8256-1359B15B9C55}" type="parTrans" cxnId="{4953CDBC-9E63-4B8B-ACF0-40EC5C80591E}">
      <dgm:prSet/>
      <dgm:spPr/>
      <dgm:t>
        <a:bodyPr/>
        <a:lstStyle/>
        <a:p>
          <a:endParaRPr lang="en-US"/>
        </a:p>
      </dgm:t>
    </dgm:pt>
    <dgm:pt modelId="{FE209F3F-5015-428E-9BCB-00EEE8EC0019}" type="sibTrans" cxnId="{4953CDBC-9E63-4B8B-ACF0-40EC5C80591E}">
      <dgm:prSet/>
      <dgm:spPr/>
      <dgm:t>
        <a:bodyPr/>
        <a:lstStyle/>
        <a:p>
          <a:endParaRPr lang="en-US"/>
        </a:p>
      </dgm:t>
    </dgm:pt>
    <dgm:pt modelId="{DE3D1F2F-DE71-4A2F-91E7-E77955349FB2}">
      <dgm:prSet/>
      <dgm:spPr/>
      <dgm:t>
        <a:bodyPr/>
        <a:lstStyle/>
        <a:p>
          <a:r>
            <a:rPr lang="en-US"/>
            <a:t>Fostering Entrepreneurial Spirit</a:t>
          </a:r>
        </a:p>
      </dgm:t>
    </dgm:pt>
    <dgm:pt modelId="{B1B36A01-1B96-443A-9BF5-5C424736D7FA}" type="parTrans" cxnId="{D231997B-A0FB-4206-8181-20943DC8678E}">
      <dgm:prSet/>
      <dgm:spPr/>
      <dgm:t>
        <a:bodyPr/>
        <a:lstStyle/>
        <a:p>
          <a:endParaRPr lang="en-US"/>
        </a:p>
      </dgm:t>
    </dgm:pt>
    <dgm:pt modelId="{BD9A860F-21FA-45F1-8D39-E1C8909195B4}" type="sibTrans" cxnId="{D231997B-A0FB-4206-8181-20943DC8678E}">
      <dgm:prSet/>
      <dgm:spPr/>
      <dgm:t>
        <a:bodyPr/>
        <a:lstStyle/>
        <a:p>
          <a:endParaRPr lang="en-US"/>
        </a:p>
      </dgm:t>
    </dgm:pt>
    <dgm:pt modelId="{0484CFFD-A296-4A05-B786-BDB76278F5B1}">
      <dgm:prSet/>
      <dgm:spPr/>
      <dgm:t>
        <a:bodyPr/>
        <a:lstStyle/>
        <a:p>
          <a:r>
            <a:rPr lang="en-US"/>
            <a:t>Ensuring Inclusive and Accessible Education</a:t>
          </a:r>
        </a:p>
      </dgm:t>
    </dgm:pt>
    <dgm:pt modelId="{3562ACA8-614D-4885-9304-1EA8AB446489}" type="parTrans" cxnId="{66D3FF3C-43A4-484A-BF6A-ACBA26301B62}">
      <dgm:prSet/>
      <dgm:spPr/>
      <dgm:t>
        <a:bodyPr/>
        <a:lstStyle/>
        <a:p>
          <a:endParaRPr lang="en-US"/>
        </a:p>
      </dgm:t>
    </dgm:pt>
    <dgm:pt modelId="{852F69F2-B695-45FA-8294-3CF1EDC99DC8}" type="sibTrans" cxnId="{66D3FF3C-43A4-484A-BF6A-ACBA26301B62}">
      <dgm:prSet/>
      <dgm:spPr/>
      <dgm:t>
        <a:bodyPr/>
        <a:lstStyle/>
        <a:p>
          <a:endParaRPr lang="en-US"/>
        </a:p>
      </dgm:t>
    </dgm:pt>
    <dgm:pt modelId="{CD9B8161-C34F-48E7-B0A3-10C2466C9084}">
      <dgm:prSet/>
      <dgm:spPr/>
      <dgm:t>
        <a:bodyPr/>
        <a:lstStyle/>
        <a:p>
          <a:endParaRPr lang="en-US" dirty="0"/>
        </a:p>
      </dgm:t>
    </dgm:pt>
    <dgm:pt modelId="{B9F6C35D-04FB-46B5-81BD-A56230AD4195}" type="parTrans" cxnId="{1380ED15-D73F-435A-9708-9068B1966FE8}">
      <dgm:prSet/>
      <dgm:spPr/>
      <dgm:t>
        <a:bodyPr/>
        <a:lstStyle/>
        <a:p>
          <a:endParaRPr lang="en-US"/>
        </a:p>
      </dgm:t>
    </dgm:pt>
    <dgm:pt modelId="{ABAF78AC-D321-402A-A453-C435537DF5C8}" type="sibTrans" cxnId="{1380ED15-D73F-435A-9708-9068B1966FE8}">
      <dgm:prSet/>
      <dgm:spPr/>
      <dgm:t>
        <a:bodyPr/>
        <a:lstStyle/>
        <a:p>
          <a:endParaRPr lang="en-US"/>
        </a:p>
      </dgm:t>
    </dgm:pt>
    <dgm:pt modelId="{B57CFF5C-B3E9-4A3D-82E5-0BF4A30326A0}">
      <dgm:prSet/>
      <dgm:spPr/>
      <dgm:t>
        <a:bodyPr/>
        <a:lstStyle/>
        <a:p>
          <a:r>
            <a:rPr lang="en-US"/>
            <a:t>Supporting Responsive Education Systems</a:t>
          </a:r>
        </a:p>
      </dgm:t>
    </dgm:pt>
    <dgm:pt modelId="{7CD94B3E-1924-46AD-A2A2-4F921C6B60A5}" type="parTrans" cxnId="{41531BDA-A827-4936-8175-CCE1B1300142}">
      <dgm:prSet/>
      <dgm:spPr/>
      <dgm:t>
        <a:bodyPr/>
        <a:lstStyle/>
        <a:p>
          <a:endParaRPr lang="en-US"/>
        </a:p>
      </dgm:t>
    </dgm:pt>
    <dgm:pt modelId="{0505995F-58E8-4E48-9DF9-39211AE0C7CF}" type="sibTrans" cxnId="{41531BDA-A827-4936-8175-CCE1B1300142}">
      <dgm:prSet/>
      <dgm:spPr/>
      <dgm:t>
        <a:bodyPr/>
        <a:lstStyle/>
        <a:p>
          <a:endParaRPr lang="en-US"/>
        </a:p>
      </dgm:t>
    </dgm:pt>
    <dgm:pt modelId="{519E1E7C-9C85-499F-976C-FBFCD6802AC6}">
      <dgm:prSet/>
      <dgm:spPr/>
      <dgm:t>
        <a:bodyPr/>
        <a:lstStyle/>
        <a:p>
          <a:endParaRPr lang="en-US" dirty="0"/>
        </a:p>
      </dgm:t>
    </dgm:pt>
    <dgm:pt modelId="{FC72D721-9CF5-42CA-AECB-EEA31F6D11AD}" type="parTrans" cxnId="{942143B5-F8F7-471C-B96A-0C00D2F1A000}">
      <dgm:prSet/>
      <dgm:spPr/>
      <dgm:t>
        <a:bodyPr/>
        <a:lstStyle/>
        <a:p>
          <a:endParaRPr lang="en-US"/>
        </a:p>
      </dgm:t>
    </dgm:pt>
    <dgm:pt modelId="{4776CF35-C990-4066-A85D-7B0FBD49C668}" type="sibTrans" cxnId="{942143B5-F8F7-471C-B96A-0C00D2F1A000}">
      <dgm:prSet/>
      <dgm:spPr/>
      <dgm:t>
        <a:bodyPr/>
        <a:lstStyle/>
        <a:p>
          <a:endParaRPr lang="en-US"/>
        </a:p>
      </dgm:t>
    </dgm:pt>
    <dgm:pt modelId="{7ED5755A-BF5A-4C94-8C60-1C621303FB1B}">
      <dgm:prSet/>
      <dgm:spPr/>
      <dgm:t>
        <a:bodyPr/>
        <a:lstStyle/>
        <a:p>
          <a:r>
            <a:rPr lang="en-US" dirty="0"/>
            <a:t>Promoting Innovation and Creativity</a:t>
          </a:r>
        </a:p>
      </dgm:t>
    </dgm:pt>
    <dgm:pt modelId="{97648C67-B850-4288-BE1E-58D0F80F931B}" type="parTrans" cxnId="{A86A9F9F-83B5-4CEA-A1EA-8A2119AF41E3}">
      <dgm:prSet/>
      <dgm:spPr/>
      <dgm:t>
        <a:bodyPr/>
        <a:lstStyle/>
        <a:p>
          <a:endParaRPr lang="en-US"/>
        </a:p>
      </dgm:t>
    </dgm:pt>
    <dgm:pt modelId="{DB988E53-AE55-41BA-BE32-76FAE4F1C38B}" type="sibTrans" cxnId="{A86A9F9F-83B5-4CEA-A1EA-8A2119AF41E3}">
      <dgm:prSet/>
      <dgm:spPr/>
      <dgm:t>
        <a:bodyPr/>
        <a:lstStyle/>
        <a:p>
          <a:endParaRPr lang="en-US"/>
        </a:p>
      </dgm:t>
    </dgm:pt>
    <dgm:pt modelId="{6DB8A765-0757-457F-81B0-228119699DE3}">
      <dgm:prSet/>
      <dgm:spPr/>
      <dgm:t>
        <a:bodyPr/>
        <a:lstStyle/>
        <a:p>
          <a:endParaRPr lang="en-US" dirty="0"/>
        </a:p>
      </dgm:t>
    </dgm:pt>
    <dgm:pt modelId="{AB6F2A57-FE7A-470A-BEEC-F9AECDB27D01}" type="parTrans" cxnId="{602923DC-21F2-4541-B689-B0B231161E8D}">
      <dgm:prSet/>
      <dgm:spPr/>
      <dgm:t>
        <a:bodyPr/>
        <a:lstStyle/>
        <a:p>
          <a:endParaRPr lang="en-US"/>
        </a:p>
      </dgm:t>
    </dgm:pt>
    <dgm:pt modelId="{8D55C216-2496-4E86-952B-63182541CED3}" type="sibTrans" cxnId="{602923DC-21F2-4541-B689-B0B231161E8D}">
      <dgm:prSet/>
      <dgm:spPr/>
      <dgm:t>
        <a:bodyPr/>
        <a:lstStyle/>
        <a:p>
          <a:endParaRPr lang="en-US"/>
        </a:p>
      </dgm:t>
    </dgm:pt>
    <dgm:pt modelId="{CDA89111-3038-4E3B-94E6-473262412779}">
      <dgm:prSet/>
      <dgm:spPr/>
      <dgm:t>
        <a:bodyPr/>
        <a:lstStyle/>
        <a:p>
          <a:r>
            <a:rPr lang="en-US"/>
            <a:t>Strengthening Collaboration and Mobility</a:t>
          </a:r>
        </a:p>
      </dgm:t>
    </dgm:pt>
    <dgm:pt modelId="{A8F32AB7-0EE3-46BA-86F5-3F779D80A444}" type="parTrans" cxnId="{1E4BD6D9-3EAA-4020-AD07-83023032DCDF}">
      <dgm:prSet/>
      <dgm:spPr/>
      <dgm:t>
        <a:bodyPr/>
        <a:lstStyle/>
        <a:p>
          <a:endParaRPr lang="en-US"/>
        </a:p>
      </dgm:t>
    </dgm:pt>
    <dgm:pt modelId="{D41EEA3E-82E2-4952-ACD3-5185790E3B85}" type="sibTrans" cxnId="{1E4BD6D9-3EAA-4020-AD07-83023032DCDF}">
      <dgm:prSet/>
      <dgm:spPr/>
      <dgm:t>
        <a:bodyPr/>
        <a:lstStyle/>
        <a:p>
          <a:endParaRPr lang="en-US"/>
        </a:p>
      </dgm:t>
    </dgm:pt>
    <dgm:pt modelId="{63451DC1-E71D-4F7E-964B-F7DAABDD25F8}">
      <dgm:prSet/>
      <dgm:spPr/>
      <dgm:t>
        <a:bodyPr/>
        <a:lstStyle/>
        <a:p>
          <a:endParaRPr lang="en-US" dirty="0"/>
        </a:p>
      </dgm:t>
    </dgm:pt>
    <dgm:pt modelId="{AAB877AC-705E-4C2E-9C12-F4E7CAD2B80B}" type="sibTrans" cxnId="{52CD974B-0A6E-4CFB-9663-5AD576896164}">
      <dgm:prSet/>
      <dgm:spPr/>
      <dgm:t>
        <a:bodyPr/>
        <a:lstStyle/>
        <a:p>
          <a:endParaRPr lang="en-US"/>
        </a:p>
      </dgm:t>
    </dgm:pt>
    <dgm:pt modelId="{F1181DD7-4239-478B-BE3E-5CEEA3076DC4}" type="parTrans" cxnId="{52CD974B-0A6E-4CFB-9663-5AD576896164}">
      <dgm:prSet/>
      <dgm:spPr/>
      <dgm:t>
        <a:bodyPr/>
        <a:lstStyle/>
        <a:p>
          <a:endParaRPr lang="en-US"/>
        </a:p>
      </dgm:t>
    </dgm:pt>
    <dgm:pt modelId="{862AF3CE-1B82-4E57-82B4-773D47DCED7D}" type="pres">
      <dgm:prSet presAssocID="{FD29864E-248B-471B-95FF-EA94A4F5982C}" presName="linearFlow" presStyleCnt="0">
        <dgm:presLayoutVars>
          <dgm:dir/>
          <dgm:animLvl val="lvl"/>
          <dgm:resizeHandles val="exact"/>
        </dgm:presLayoutVars>
      </dgm:prSet>
      <dgm:spPr/>
    </dgm:pt>
    <dgm:pt modelId="{16B576EE-3959-45C3-8330-A5D8234A6515}" type="pres">
      <dgm:prSet presAssocID="{86AD6C46-76D8-42AC-8D5E-E50D70B737F1}" presName="composite" presStyleCnt="0"/>
      <dgm:spPr/>
    </dgm:pt>
    <dgm:pt modelId="{7DE2B381-B0BD-4D8B-B91B-AF0D4FC17E81}" type="pres">
      <dgm:prSet presAssocID="{86AD6C46-76D8-42AC-8D5E-E50D70B737F1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10696611-7751-4198-9D76-86784ACCB4EF}" type="pres">
      <dgm:prSet presAssocID="{86AD6C46-76D8-42AC-8D5E-E50D70B737F1}" presName="descendantText" presStyleLbl="alignAcc1" presStyleIdx="0" presStyleCnt="8" custLinFactNeighborX="2892" custLinFactNeighborY="5611">
        <dgm:presLayoutVars>
          <dgm:bulletEnabled val="1"/>
        </dgm:presLayoutVars>
      </dgm:prSet>
      <dgm:spPr/>
    </dgm:pt>
    <dgm:pt modelId="{D5F2ED99-BF40-45A3-B051-08A6DDEE529A}" type="pres">
      <dgm:prSet presAssocID="{97AC7EE8-6DFA-400F-8EA9-08643684A4AD}" presName="sp" presStyleCnt="0"/>
      <dgm:spPr/>
    </dgm:pt>
    <dgm:pt modelId="{CD3D4999-A852-47D9-BD04-8A8D29DC90A1}" type="pres">
      <dgm:prSet presAssocID="{4B827D27-CCFC-4852-9881-68DB0D540EC0}" presName="composite" presStyleCnt="0"/>
      <dgm:spPr/>
    </dgm:pt>
    <dgm:pt modelId="{4F289049-2295-4F35-98A5-1A53751A0EE9}" type="pres">
      <dgm:prSet presAssocID="{4B827D27-CCFC-4852-9881-68DB0D540EC0}" presName="parentText" presStyleLbl="alignNode1" presStyleIdx="1" presStyleCnt="8" custLinFactNeighborX="-39454" custLinFactNeighborY="-2173">
        <dgm:presLayoutVars>
          <dgm:chMax val="1"/>
          <dgm:bulletEnabled val="1"/>
        </dgm:presLayoutVars>
      </dgm:prSet>
      <dgm:spPr/>
    </dgm:pt>
    <dgm:pt modelId="{2D5A1221-2AA8-47F9-A788-3B4F841DC831}" type="pres">
      <dgm:prSet presAssocID="{4B827D27-CCFC-4852-9881-68DB0D540EC0}" presName="descendantText" presStyleLbl="alignAcc1" presStyleIdx="1" presStyleCnt="8">
        <dgm:presLayoutVars>
          <dgm:bulletEnabled val="1"/>
        </dgm:presLayoutVars>
      </dgm:prSet>
      <dgm:spPr/>
    </dgm:pt>
    <dgm:pt modelId="{8FB24A4C-3C7C-4B44-8158-2EB1D7C8F489}" type="pres">
      <dgm:prSet presAssocID="{E1A3EEDD-CDF6-442A-89F7-6D6C11FE5F2B}" presName="sp" presStyleCnt="0"/>
      <dgm:spPr/>
    </dgm:pt>
    <dgm:pt modelId="{5CEFF615-0995-477A-AA5C-593D3B209414}" type="pres">
      <dgm:prSet presAssocID="{8146490B-84FF-487C-9633-9C405FF50383}" presName="composite" presStyleCnt="0"/>
      <dgm:spPr/>
    </dgm:pt>
    <dgm:pt modelId="{F6A4E0F3-9EA4-4FDF-9FF0-2CA62A166292}" type="pres">
      <dgm:prSet presAssocID="{8146490B-84FF-487C-9633-9C405FF50383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C67E3DCA-45A4-477A-8B15-4D23A82B3A4A}" type="pres">
      <dgm:prSet presAssocID="{8146490B-84FF-487C-9633-9C405FF50383}" presName="descendantText" presStyleLbl="alignAcc1" presStyleIdx="2" presStyleCnt="8">
        <dgm:presLayoutVars>
          <dgm:bulletEnabled val="1"/>
        </dgm:presLayoutVars>
      </dgm:prSet>
      <dgm:spPr/>
    </dgm:pt>
    <dgm:pt modelId="{97F8C3D4-6C29-4BF2-8C15-45E69C02F4F4}" type="pres">
      <dgm:prSet presAssocID="{C63D4A0D-E448-4D5E-9206-F20C59DF832E}" presName="sp" presStyleCnt="0"/>
      <dgm:spPr/>
    </dgm:pt>
    <dgm:pt modelId="{F0E36570-5A34-4D0C-AA17-13EB7E444A05}" type="pres">
      <dgm:prSet presAssocID="{4D05009B-B9C3-4A87-BFC0-FDE4FCA7A2BA}" presName="composite" presStyleCnt="0"/>
      <dgm:spPr/>
    </dgm:pt>
    <dgm:pt modelId="{096F07CE-4D61-46CE-8E98-B77D9A105E2B}" type="pres">
      <dgm:prSet presAssocID="{4D05009B-B9C3-4A87-BFC0-FDE4FCA7A2BA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1B11B92D-E797-41BE-B638-F9B48B07B69A}" type="pres">
      <dgm:prSet presAssocID="{4D05009B-B9C3-4A87-BFC0-FDE4FCA7A2BA}" presName="descendantText" presStyleLbl="alignAcc1" presStyleIdx="3" presStyleCnt="8">
        <dgm:presLayoutVars>
          <dgm:bulletEnabled val="1"/>
        </dgm:presLayoutVars>
      </dgm:prSet>
      <dgm:spPr/>
    </dgm:pt>
    <dgm:pt modelId="{394829BA-480C-44D8-A2B5-F12FCBAD4E9E}" type="pres">
      <dgm:prSet presAssocID="{FE209F3F-5015-428E-9BCB-00EEE8EC0019}" presName="sp" presStyleCnt="0"/>
      <dgm:spPr/>
    </dgm:pt>
    <dgm:pt modelId="{2F00C410-020C-4665-A692-9FE9E03F519C}" type="pres">
      <dgm:prSet presAssocID="{63451DC1-E71D-4F7E-964B-F7DAABDD25F8}" presName="composite" presStyleCnt="0"/>
      <dgm:spPr/>
    </dgm:pt>
    <dgm:pt modelId="{DD4A285D-C996-48C9-A500-56680037CCD8}" type="pres">
      <dgm:prSet presAssocID="{63451DC1-E71D-4F7E-964B-F7DAABDD25F8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5FC30C91-D83D-4FCE-8502-75C1F172F0ED}" type="pres">
      <dgm:prSet presAssocID="{63451DC1-E71D-4F7E-964B-F7DAABDD25F8}" presName="descendantText" presStyleLbl="alignAcc1" presStyleIdx="4" presStyleCnt="8">
        <dgm:presLayoutVars>
          <dgm:bulletEnabled val="1"/>
        </dgm:presLayoutVars>
      </dgm:prSet>
      <dgm:spPr/>
    </dgm:pt>
    <dgm:pt modelId="{867177CF-4AE8-4739-84DE-152D41E4310A}" type="pres">
      <dgm:prSet presAssocID="{AAB877AC-705E-4C2E-9C12-F4E7CAD2B80B}" presName="sp" presStyleCnt="0"/>
      <dgm:spPr/>
    </dgm:pt>
    <dgm:pt modelId="{B0588BFB-625E-4E04-81E5-FC1E59AA7CDE}" type="pres">
      <dgm:prSet presAssocID="{CD9B8161-C34F-48E7-B0A3-10C2466C9084}" presName="composite" presStyleCnt="0"/>
      <dgm:spPr/>
    </dgm:pt>
    <dgm:pt modelId="{DD3C4416-9CC5-43B3-B935-16791CE76DA6}" type="pres">
      <dgm:prSet presAssocID="{CD9B8161-C34F-48E7-B0A3-10C2466C9084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1CDA9E49-F057-4EA5-B930-725C6BF48858}" type="pres">
      <dgm:prSet presAssocID="{CD9B8161-C34F-48E7-B0A3-10C2466C9084}" presName="descendantText" presStyleLbl="alignAcc1" presStyleIdx="5" presStyleCnt="8">
        <dgm:presLayoutVars>
          <dgm:bulletEnabled val="1"/>
        </dgm:presLayoutVars>
      </dgm:prSet>
      <dgm:spPr/>
    </dgm:pt>
    <dgm:pt modelId="{C287B5C3-D102-405B-944A-2B00319663D6}" type="pres">
      <dgm:prSet presAssocID="{ABAF78AC-D321-402A-A453-C435537DF5C8}" presName="sp" presStyleCnt="0"/>
      <dgm:spPr/>
    </dgm:pt>
    <dgm:pt modelId="{EA4C2928-F4AA-432D-BD07-EACFD74971D7}" type="pres">
      <dgm:prSet presAssocID="{519E1E7C-9C85-499F-976C-FBFCD6802AC6}" presName="composite" presStyleCnt="0"/>
      <dgm:spPr/>
    </dgm:pt>
    <dgm:pt modelId="{5EF6E781-AED1-43A8-864A-0DFD5388E5B8}" type="pres">
      <dgm:prSet presAssocID="{519E1E7C-9C85-499F-976C-FBFCD6802AC6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605DC53A-0996-4484-8217-2D2C0A38D95C}" type="pres">
      <dgm:prSet presAssocID="{519E1E7C-9C85-499F-976C-FBFCD6802AC6}" presName="descendantText" presStyleLbl="alignAcc1" presStyleIdx="6" presStyleCnt="8">
        <dgm:presLayoutVars>
          <dgm:bulletEnabled val="1"/>
        </dgm:presLayoutVars>
      </dgm:prSet>
      <dgm:spPr/>
    </dgm:pt>
    <dgm:pt modelId="{4E143169-03C0-4294-933F-C954A7B32F59}" type="pres">
      <dgm:prSet presAssocID="{4776CF35-C990-4066-A85D-7B0FBD49C668}" presName="sp" presStyleCnt="0"/>
      <dgm:spPr/>
    </dgm:pt>
    <dgm:pt modelId="{0E48FCC3-E196-4AA6-832D-39E5504BC230}" type="pres">
      <dgm:prSet presAssocID="{6DB8A765-0757-457F-81B0-228119699DE3}" presName="composite" presStyleCnt="0"/>
      <dgm:spPr/>
    </dgm:pt>
    <dgm:pt modelId="{11FF417E-7532-4716-8619-4F8372A71DCE}" type="pres">
      <dgm:prSet presAssocID="{6DB8A765-0757-457F-81B0-228119699DE3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56C4A862-7A39-46D7-8CC3-B29BC6E3EBF2}" type="pres">
      <dgm:prSet presAssocID="{6DB8A765-0757-457F-81B0-228119699DE3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1380ED15-D73F-435A-9708-9068B1966FE8}" srcId="{FD29864E-248B-471B-95FF-EA94A4F5982C}" destId="{CD9B8161-C34F-48E7-B0A3-10C2466C9084}" srcOrd="5" destOrd="0" parTransId="{B9F6C35D-04FB-46B5-81BD-A56230AD4195}" sibTransId="{ABAF78AC-D321-402A-A453-C435537DF5C8}"/>
    <dgm:cxn modelId="{2C31841B-C8D0-423D-B3B6-1A6EAE297D65}" type="presOf" srcId="{FD29864E-248B-471B-95FF-EA94A4F5982C}" destId="{862AF3CE-1B82-4E57-82B4-773D47DCED7D}" srcOrd="0" destOrd="0" presId="urn:microsoft.com/office/officeart/2005/8/layout/chevron2"/>
    <dgm:cxn modelId="{0D76552E-DF2C-443B-8707-840BE819F022}" type="presOf" srcId="{0484CFFD-A296-4A05-B786-BDB76278F5B1}" destId="{5FC30C91-D83D-4FCE-8502-75C1F172F0ED}" srcOrd="0" destOrd="0" presId="urn:microsoft.com/office/officeart/2005/8/layout/chevron2"/>
    <dgm:cxn modelId="{6F56F92E-9324-428F-A350-C7F51BA77F95}" type="presOf" srcId="{CD9B8161-C34F-48E7-B0A3-10C2466C9084}" destId="{DD3C4416-9CC5-43B3-B935-16791CE76DA6}" srcOrd="0" destOrd="0" presId="urn:microsoft.com/office/officeart/2005/8/layout/chevron2"/>
    <dgm:cxn modelId="{2F2EFB3A-0D7A-4D87-8203-BD7EED36FD75}" srcId="{FD29864E-248B-471B-95FF-EA94A4F5982C}" destId="{8146490B-84FF-487C-9633-9C405FF50383}" srcOrd="2" destOrd="0" parTransId="{2318ED27-7BCB-4407-A669-1E242CCBD848}" sibTransId="{C63D4A0D-E448-4D5E-9206-F20C59DF832E}"/>
    <dgm:cxn modelId="{66D3FF3C-43A4-484A-BF6A-ACBA26301B62}" srcId="{63451DC1-E71D-4F7E-964B-F7DAABDD25F8}" destId="{0484CFFD-A296-4A05-B786-BDB76278F5B1}" srcOrd="0" destOrd="0" parTransId="{3562ACA8-614D-4885-9304-1EA8AB446489}" sibTransId="{852F69F2-B695-45FA-8294-3CF1EDC99DC8}"/>
    <dgm:cxn modelId="{966BD643-5836-437E-9AB8-92E78F72168C}" type="presOf" srcId="{CDA89111-3038-4E3B-94E6-473262412779}" destId="{56C4A862-7A39-46D7-8CC3-B29BC6E3EBF2}" srcOrd="0" destOrd="0" presId="urn:microsoft.com/office/officeart/2005/8/layout/chevron2"/>
    <dgm:cxn modelId="{52CD974B-0A6E-4CFB-9663-5AD576896164}" srcId="{FD29864E-248B-471B-95FF-EA94A4F5982C}" destId="{63451DC1-E71D-4F7E-964B-F7DAABDD25F8}" srcOrd="4" destOrd="0" parTransId="{F1181DD7-4239-478B-BE3E-5CEEA3076DC4}" sibTransId="{AAB877AC-705E-4C2E-9C12-F4E7CAD2B80B}"/>
    <dgm:cxn modelId="{B3777774-DEA2-439B-81DA-F8511FF9B314}" type="presOf" srcId="{4D05009B-B9C3-4A87-BFC0-FDE4FCA7A2BA}" destId="{096F07CE-4D61-46CE-8E98-B77D9A105E2B}" srcOrd="0" destOrd="0" presId="urn:microsoft.com/office/officeart/2005/8/layout/chevron2"/>
    <dgm:cxn modelId="{7FB75878-6633-47F1-982C-444CC10BD02B}" type="presOf" srcId="{B2E8F663-9344-4CB2-9EA8-D1151ECC7F66}" destId="{10696611-7751-4198-9D76-86784ACCB4EF}" srcOrd="0" destOrd="0" presId="urn:microsoft.com/office/officeart/2005/8/layout/chevron2"/>
    <dgm:cxn modelId="{D231997B-A0FB-4206-8181-20943DC8678E}" srcId="{4D05009B-B9C3-4A87-BFC0-FDE4FCA7A2BA}" destId="{DE3D1F2F-DE71-4A2F-91E7-E77955349FB2}" srcOrd="0" destOrd="0" parTransId="{B1B36A01-1B96-443A-9BF5-5C424736D7FA}" sibTransId="{BD9A860F-21FA-45F1-8D39-E1C8909195B4}"/>
    <dgm:cxn modelId="{0B73408A-3597-4008-A9F6-DD211C5ABA8D}" srcId="{FD29864E-248B-471B-95FF-EA94A4F5982C}" destId="{86AD6C46-76D8-42AC-8D5E-E50D70B737F1}" srcOrd="0" destOrd="0" parTransId="{765CEC66-A02F-4D0A-8DDE-987465953101}" sibTransId="{97AC7EE8-6DFA-400F-8EA9-08643684A4AD}"/>
    <dgm:cxn modelId="{7778AD8B-DBB5-46AF-BC20-53EDBDE33B48}" srcId="{86AD6C46-76D8-42AC-8D5E-E50D70B737F1}" destId="{B2E8F663-9344-4CB2-9EA8-D1151ECC7F66}" srcOrd="0" destOrd="0" parTransId="{6FF74950-A8C2-4C27-B2FE-49C17F02719F}" sibTransId="{FBAC013F-01AE-446E-917F-4CD06D3F5265}"/>
    <dgm:cxn modelId="{26F8E091-6D78-42A4-A327-309FF8659C8C}" srcId="{4B827D27-CCFC-4852-9881-68DB0D540EC0}" destId="{F19A1592-D7C4-446B-BE18-F1A0023F4109}" srcOrd="0" destOrd="0" parTransId="{236A901D-0397-41DC-AC67-0FFD0AFC1937}" sibTransId="{680145B2-42C1-45DF-81CC-DBE89B306B38}"/>
    <dgm:cxn modelId="{5B374595-5B87-4CE4-A824-96AAB3D9C96D}" type="presOf" srcId="{8146490B-84FF-487C-9633-9C405FF50383}" destId="{F6A4E0F3-9EA4-4FDF-9FF0-2CA62A166292}" srcOrd="0" destOrd="0" presId="urn:microsoft.com/office/officeart/2005/8/layout/chevron2"/>
    <dgm:cxn modelId="{78171897-FC91-4F3B-A838-2EE4CA9CAA84}" type="presOf" srcId="{4B827D27-CCFC-4852-9881-68DB0D540EC0}" destId="{4F289049-2295-4F35-98A5-1A53751A0EE9}" srcOrd="0" destOrd="0" presId="urn:microsoft.com/office/officeart/2005/8/layout/chevron2"/>
    <dgm:cxn modelId="{A86A9F9F-83B5-4CEA-A1EA-8A2119AF41E3}" srcId="{519E1E7C-9C85-499F-976C-FBFCD6802AC6}" destId="{7ED5755A-BF5A-4C94-8C60-1C621303FB1B}" srcOrd="0" destOrd="0" parTransId="{97648C67-B850-4288-BE1E-58D0F80F931B}" sibTransId="{DB988E53-AE55-41BA-BE32-76FAE4F1C38B}"/>
    <dgm:cxn modelId="{8C699AA8-A8AA-475C-878E-99AEA4AA2E34}" type="presOf" srcId="{6DB8A765-0757-457F-81B0-228119699DE3}" destId="{11FF417E-7532-4716-8619-4F8372A71DCE}" srcOrd="0" destOrd="0" presId="urn:microsoft.com/office/officeart/2005/8/layout/chevron2"/>
    <dgm:cxn modelId="{E82E83B0-5DBA-495F-B5B1-2B825491C39B}" type="presOf" srcId="{63451DC1-E71D-4F7E-964B-F7DAABDD25F8}" destId="{DD4A285D-C996-48C9-A500-56680037CCD8}" srcOrd="0" destOrd="0" presId="urn:microsoft.com/office/officeart/2005/8/layout/chevron2"/>
    <dgm:cxn modelId="{BC76E0B3-A243-4D65-8E52-D5A18294D320}" srcId="{8146490B-84FF-487C-9633-9C405FF50383}" destId="{46C27190-F010-4B8F-8890-3A6DD2C9FF39}" srcOrd="0" destOrd="0" parTransId="{AB3C22D3-841E-4133-A45A-BD433CB25830}" sibTransId="{607F4DCC-CA68-408C-98FA-8BBC9CB78CFA}"/>
    <dgm:cxn modelId="{5E838EB4-F9C6-4AB0-A579-CB27A6C2895D}" type="presOf" srcId="{B57CFF5C-B3E9-4A3D-82E5-0BF4A30326A0}" destId="{1CDA9E49-F057-4EA5-B930-725C6BF48858}" srcOrd="0" destOrd="0" presId="urn:microsoft.com/office/officeart/2005/8/layout/chevron2"/>
    <dgm:cxn modelId="{942143B5-F8F7-471C-B96A-0C00D2F1A000}" srcId="{FD29864E-248B-471B-95FF-EA94A4F5982C}" destId="{519E1E7C-9C85-499F-976C-FBFCD6802AC6}" srcOrd="6" destOrd="0" parTransId="{FC72D721-9CF5-42CA-AECB-EEA31F6D11AD}" sibTransId="{4776CF35-C990-4066-A85D-7B0FBD49C668}"/>
    <dgm:cxn modelId="{4953CDBC-9E63-4B8B-ACF0-40EC5C80591E}" srcId="{FD29864E-248B-471B-95FF-EA94A4F5982C}" destId="{4D05009B-B9C3-4A87-BFC0-FDE4FCA7A2BA}" srcOrd="3" destOrd="0" parTransId="{FA7BAE08-7892-424F-8256-1359B15B9C55}" sibTransId="{FE209F3F-5015-428E-9BCB-00EEE8EC0019}"/>
    <dgm:cxn modelId="{4CC54BBF-5D8F-4F72-A370-CD4D9CCAFE53}" type="presOf" srcId="{86AD6C46-76D8-42AC-8D5E-E50D70B737F1}" destId="{7DE2B381-B0BD-4D8B-B91B-AF0D4FC17E81}" srcOrd="0" destOrd="0" presId="urn:microsoft.com/office/officeart/2005/8/layout/chevron2"/>
    <dgm:cxn modelId="{013F1EC2-A875-4FCA-A748-54D97B3CA69F}" type="presOf" srcId="{519E1E7C-9C85-499F-976C-FBFCD6802AC6}" destId="{5EF6E781-AED1-43A8-864A-0DFD5388E5B8}" srcOrd="0" destOrd="0" presId="urn:microsoft.com/office/officeart/2005/8/layout/chevron2"/>
    <dgm:cxn modelId="{7D8050CB-C01D-4BA6-93E7-CD48A7DAF868}" type="presOf" srcId="{7ED5755A-BF5A-4C94-8C60-1C621303FB1B}" destId="{605DC53A-0996-4484-8217-2D2C0A38D95C}" srcOrd="0" destOrd="0" presId="urn:microsoft.com/office/officeart/2005/8/layout/chevron2"/>
    <dgm:cxn modelId="{1E4BD6D9-3EAA-4020-AD07-83023032DCDF}" srcId="{6DB8A765-0757-457F-81B0-228119699DE3}" destId="{CDA89111-3038-4E3B-94E6-473262412779}" srcOrd="0" destOrd="0" parTransId="{A8F32AB7-0EE3-46BA-86F5-3F779D80A444}" sibTransId="{D41EEA3E-82E2-4952-ACD3-5185790E3B85}"/>
    <dgm:cxn modelId="{41531BDA-A827-4936-8175-CCE1B1300142}" srcId="{CD9B8161-C34F-48E7-B0A3-10C2466C9084}" destId="{B57CFF5C-B3E9-4A3D-82E5-0BF4A30326A0}" srcOrd="0" destOrd="0" parTransId="{7CD94B3E-1924-46AD-A2A2-4F921C6B60A5}" sibTransId="{0505995F-58E8-4E48-9DF9-39211AE0C7CF}"/>
    <dgm:cxn modelId="{602923DC-21F2-4541-B689-B0B231161E8D}" srcId="{FD29864E-248B-471B-95FF-EA94A4F5982C}" destId="{6DB8A765-0757-457F-81B0-228119699DE3}" srcOrd="7" destOrd="0" parTransId="{AB6F2A57-FE7A-470A-BEEC-F9AECDB27D01}" sibTransId="{8D55C216-2496-4E86-952B-63182541CED3}"/>
    <dgm:cxn modelId="{658162E1-C361-4F3C-BCB5-81A16CF96969}" type="presOf" srcId="{DE3D1F2F-DE71-4A2F-91E7-E77955349FB2}" destId="{1B11B92D-E797-41BE-B638-F9B48B07B69A}" srcOrd="0" destOrd="0" presId="urn:microsoft.com/office/officeart/2005/8/layout/chevron2"/>
    <dgm:cxn modelId="{E450B9E3-D148-4843-B3A0-BFD05ED8602D}" type="presOf" srcId="{46C27190-F010-4B8F-8890-3A6DD2C9FF39}" destId="{C67E3DCA-45A4-477A-8B15-4D23A82B3A4A}" srcOrd="0" destOrd="0" presId="urn:microsoft.com/office/officeart/2005/8/layout/chevron2"/>
    <dgm:cxn modelId="{F67170EB-B468-4522-B7FF-54A75472CE73}" type="presOf" srcId="{F19A1592-D7C4-446B-BE18-F1A0023F4109}" destId="{2D5A1221-2AA8-47F9-A788-3B4F841DC831}" srcOrd="0" destOrd="0" presId="urn:microsoft.com/office/officeart/2005/8/layout/chevron2"/>
    <dgm:cxn modelId="{6B6322FA-D6A5-4D38-8EFD-A76E05175EFD}" srcId="{FD29864E-248B-471B-95FF-EA94A4F5982C}" destId="{4B827D27-CCFC-4852-9881-68DB0D540EC0}" srcOrd="1" destOrd="0" parTransId="{8A0E5256-2198-4D79-BA90-E7C3FD8FEF7C}" sibTransId="{E1A3EEDD-CDF6-442A-89F7-6D6C11FE5F2B}"/>
    <dgm:cxn modelId="{6D7761DA-AFD2-4871-9C7C-7AEA0799DEF1}" type="presParOf" srcId="{862AF3CE-1B82-4E57-82B4-773D47DCED7D}" destId="{16B576EE-3959-45C3-8330-A5D8234A6515}" srcOrd="0" destOrd="0" presId="urn:microsoft.com/office/officeart/2005/8/layout/chevron2"/>
    <dgm:cxn modelId="{889E73E8-531E-440E-9F29-30F4DBCE8A10}" type="presParOf" srcId="{16B576EE-3959-45C3-8330-A5D8234A6515}" destId="{7DE2B381-B0BD-4D8B-B91B-AF0D4FC17E81}" srcOrd="0" destOrd="0" presId="urn:microsoft.com/office/officeart/2005/8/layout/chevron2"/>
    <dgm:cxn modelId="{FD5C4A36-304D-4C49-8545-9C8C4EE18370}" type="presParOf" srcId="{16B576EE-3959-45C3-8330-A5D8234A6515}" destId="{10696611-7751-4198-9D76-86784ACCB4EF}" srcOrd="1" destOrd="0" presId="urn:microsoft.com/office/officeart/2005/8/layout/chevron2"/>
    <dgm:cxn modelId="{D3ED1C37-2591-4FDA-AD73-C55C04CB1ADB}" type="presParOf" srcId="{862AF3CE-1B82-4E57-82B4-773D47DCED7D}" destId="{D5F2ED99-BF40-45A3-B051-08A6DDEE529A}" srcOrd="1" destOrd="0" presId="urn:microsoft.com/office/officeart/2005/8/layout/chevron2"/>
    <dgm:cxn modelId="{DFDA755B-DDF1-4643-A222-75F8850BF5A5}" type="presParOf" srcId="{862AF3CE-1B82-4E57-82B4-773D47DCED7D}" destId="{CD3D4999-A852-47D9-BD04-8A8D29DC90A1}" srcOrd="2" destOrd="0" presId="urn:microsoft.com/office/officeart/2005/8/layout/chevron2"/>
    <dgm:cxn modelId="{04821CC1-3EF2-4856-9352-8342C40164ED}" type="presParOf" srcId="{CD3D4999-A852-47D9-BD04-8A8D29DC90A1}" destId="{4F289049-2295-4F35-98A5-1A53751A0EE9}" srcOrd="0" destOrd="0" presId="urn:microsoft.com/office/officeart/2005/8/layout/chevron2"/>
    <dgm:cxn modelId="{F54BB020-DA5A-459A-A072-06513BEA3BCC}" type="presParOf" srcId="{CD3D4999-A852-47D9-BD04-8A8D29DC90A1}" destId="{2D5A1221-2AA8-47F9-A788-3B4F841DC831}" srcOrd="1" destOrd="0" presId="urn:microsoft.com/office/officeart/2005/8/layout/chevron2"/>
    <dgm:cxn modelId="{F2495C05-F1E5-4915-B067-F9145FE09B2F}" type="presParOf" srcId="{862AF3CE-1B82-4E57-82B4-773D47DCED7D}" destId="{8FB24A4C-3C7C-4B44-8158-2EB1D7C8F489}" srcOrd="3" destOrd="0" presId="urn:microsoft.com/office/officeart/2005/8/layout/chevron2"/>
    <dgm:cxn modelId="{78CBF376-0DE8-4367-A56D-D82D22F88157}" type="presParOf" srcId="{862AF3CE-1B82-4E57-82B4-773D47DCED7D}" destId="{5CEFF615-0995-477A-AA5C-593D3B209414}" srcOrd="4" destOrd="0" presId="urn:microsoft.com/office/officeart/2005/8/layout/chevron2"/>
    <dgm:cxn modelId="{C46F17F1-69B7-42CA-ADF7-CC5854E35AFC}" type="presParOf" srcId="{5CEFF615-0995-477A-AA5C-593D3B209414}" destId="{F6A4E0F3-9EA4-4FDF-9FF0-2CA62A166292}" srcOrd="0" destOrd="0" presId="urn:microsoft.com/office/officeart/2005/8/layout/chevron2"/>
    <dgm:cxn modelId="{E0F5B660-0E99-460E-8DB3-91BE12350935}" type="presParOf" srcId="{5CEFF615-0995-477A-AA5C-593D3B209414}" destId="{C67E3DCA-45A4-477A-8B15-4D23A82B3A4A}" srcOrd="1" destOrd="0" presId="urn:microsoft.com/office/officeart/2005/8/layout/chevron2"/>
    <dgm:cxn modelId="{8942B76C-92B7-44D8-B0B1-A4C9FD78DA80}" type="presParOf" srcId="{862AF3CE-1B82-4E57-82B4-773D47DCED7D}" destId="{97F8C3D4-6C29-4BF2-8C15-45E69C02F4F4}" srcOrd="5" destOrd="0" presId="urn:microsoft.com/office/officeart/2005/8/layout/chevron2"/>
    <dgm:cxn modelId="{B532419E-7A12-4552-8CFE-882DC7EA6E7D}" type="presParOf" srcId="{862AF3CE-1B82-4E57-82B4-773D47DCED7D}" destId="{F0E36570-5A34-4D0C-AA17-13EB7E444A05}" srcOrd="6" destOrd="0" presId="urn:microsoft.com/office/officeart/2005/8/layout/chevron2"/>
    <dgm:cxn modelId="{A1AD8834-170E-4F49-913F-1C58FF48E775}" type="presParOf" srcId="{F0E36570-5A34-4D0C-AA17-13EB7E444A05}" destId="{096F07CE-4D61-46CE-8E98-B77D9A105E2B}" srcOrd="0" destOrd="0" presId="urn:microsoft.com/office/officeart/2005/8/layout/chevron2"/>
    <dgm:cxn modelId="{5DCCC128-451E-4129-87DB-EF52C0EC4863}" type="presParOf" srcId="{F0E36570-5A34-4D0C-AA17-13EB7E444A05}" destId="{1B11B92D-E797-41BE-B638-F9B48B07B69A}" srcOrd="1" destOrd="0" presId="urn:microsoft.com/office/officeart/2005/8/layout/chevron2"/>
    <dgm:cxn modelId="{7F44637A-3917-48B9-A9A9-7F934542F267}" type="presParOf" srcId="{862AF3CE-1B82-4E57-82B4-773D47DCED7D}" destId="{394829BA-480C-44D8-A2B5-F12FCBAD4E9E}" srcOrd="7" destOrd="0" presId="urn:microsoft.com/office/officeart/2005/8/layout/chevron2"/>
    <dgm:cxn modelId="{7F1853CB-A792-4D35-AB5B-384DCD14E27D}" type="presParOf" srcId="{862AF3CE-1B82-4E57-82B4-773D47DCED7D}" destId="{2F00C410-020C-4665-A692-9FE9E03F519C}" srcOrd="8" destOrd="0" presId="urn:microsoft.com/office/officeart/2005/8/layout/chevron2"/>
    <dgm:cxn modelId="{92FDC428-FE90-4E52-B744-A74C7C59D12D}" type="presParOf" srcId="{2F00C410-020C-4665-A692-9FE9E03F519C}" destId="{DD4A285D-C996-48C9-A500-56680037CCD8}" srcOrd="0" destOrd="0" presId="urn:microsoft.com/office/officeart/2005/8/layout/chevron2"/>
    <dgm:cxn modelId="{278F7535-38D8-44CA-B871-CAEA929E84D0}" type="presParOf" srcId="{2F00C410-020C-4665-A692-9FE9E03F519C}" destId="{5FC30C91-D83D-4FCE-8502-75C1F172F0ED}" srcOrd="1" destOrd="0" presId="urn:microsoft.com/office/officeart/2005/8/layout/chevron2"/>
    <dgm:cxn modelId="{9A6FBBD1-33E4-4C29-9011-9479120A6433}" type="presParOf" srcId="{862AF3CE-1B82-4E57-82B4-773D47DCED7D}" destId="{867177CF-4AE8-4739-84DE-152D41E4310A}" srcOrd="9" destOrd="0" presId="urn:microsoft.com/office/officeart/2005/8/layout/chevron2"/>
    <dgm:cxn modelId="{E0F18CAD-0E6D-4726-B250-3EBD51799775}" type="presParOf" srcId="{862AF3CE-1B82-4E57-82B4-773D47DCED7D}" destId="{B0588BFB-625E-4E04-81E5-FC1E59AA7CDE}" srcOrd="10" destOrd="0" presId="urn:microsoft.com/office/officeart/2005/8/layout/chevron2"/>
    <dgm:cxn modelId="{E5E9EE42-F56D-41D8-9151-65CF1FF0D9DC}" type="presParOf" srcId="{B0588BFB-625E-4E04-81E5-FC1E59AA7CDE}" destId="{DD3C4416-9CC5-43B3-B935-16791CE76DA6}" srcOrd="0" destOrd="0" presId="urn:microsoft.com/office/officeart/2005/8/layout/chevron2"/>
    <dgm:cxn modelId="{BEC97D43-6B9F-41F1-AAA4-A23EC4C1B2CD}" type="presParOf" srcId="{B0588BFB-625E-4E04-81E5-FC1E59AA7CDE}" destId="{1CDA9E49-F057-4EA5-B930-725C6BF48858}" srcOrd="1" destOrd="0" presId="urn:microsoft.com/office/officeart/2005/8/layout/chevron2"/>
    <dgm:cxn modelId="{35171E4E-7C03-475F-A455-A2C3F5DD32E5}" type="presParOf" srcId="{862AF3CE-1B82-4E57-82B4-773D47DCED7D}" destId="{C287B5C3-D102-405B-944A-2B00319663D6}" srcOrd="11" destOrd="0" presId="urn:microsoft.com/office/officeart/2005/8/layout/chevron2"/>
    <dgm:cxn modelId="{E1ED9BB9-DD13-491A-ADCC-C242B62BCE97}" type="presParOf" srcId="{862AF3CE-1B82-4E57-82B4-773D47DCED7D}" destId="{EA4C2928-F4AA-432D-BD07-EACFD74971D7}" srcOrd="12" destOrd="0" presId="urn:microsoft.com/office/officeart/2005/8/layout/chevron2"/>
    <dgm:cxn modelId="{07B4C48D-286F-4854-BDCB-582CE005EE80}" type="presParOf" srcId="{EA4C2928-F4AA-432D-BD07-EACFD74971D7}" destId="{5EF6E781-AED1-43A8-864A-0DFD5388E5B8}" srcOrd="0" destOrd="0" presId="urn:microsoft.com/office/officeart/2005/8/layout/chevron2"/>
    <dgm:cxn modelId="{691EB260-5529-4515-88F9-189B94E423C9}" type="presParOf" srcId="{EA4C2928-F4AA-432D-BD07-EACFD74971D7}" destId="{605DC53A-0996-4484-8217-2D2C0A38D95C}" srcOrd="1" destOrd="0" presId="urn:microsoft.com/office/officeart/2005/8/layout/chevron2"/>
    <dgm:cxn modelId="{0368E9DE-0667-4692-A554-1E1CB49AD5A6}" type="presParOf" srcId="{862AF3CE-1B82-4E57-82B4-773D47DCED7D}" destId="{4E143169-03C0-4294-933F-C954A7B32F59}" srcOrd="13" destOrd="0" presId="urn:microsoft.com/office/officeart/2005/8/layout/chevron2"/>
    <dgm:cxn modelId="{E31BFBFF-1BF3-4A4E-91B9-F7878605E3A8}" type="presParOf" srcId="{862AF3CE-1B82-4E57-82B4-773D47DCED7D}" destId="{0E48FCC3-E196-4AA6-832D-39E5504BC230}" srcOrd="14" destOrd="0" presId="urn:microsoft.com/office/officeart/2005/8/layout/chevron2"/>
    <dgm:cxn modelId="{7EA6C4EA-A5D2-4BE0-B312-C7A806937302}" type="presParOf" srcId="{0E48FCC3-E196-4AA6-832D-39E5504BC230}" destId="{11FF417E-7532-4716-8619-4F8372A71DCE}" srcOrd="0" destOrd="0" presId="urn:microsoft.com/office/officeart/2005/8/layout/chevron2"/>
    <dgm:cxn modelId="{4B5A15A0-DF49-4C19-B102-5B242D40AEE6}" type="presParOf" srcId="{0E48FCC3-E196-4AA6-832D-39E5504BC230}" destId="{56C4A862-7A39-46D7-8CC3-B29BC6E3EB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0A382B-2203-4FA6-B0AA-81220B20470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04D79F-0DF0-4096-80CE-1804712B27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1. Identify market needs</a:t>
          </a:r>
        </a:p>
      </dgm:t>
    </dgm:pt>
    <dgm:pt modelId="{18C85018-D2FE-4EFC-A2DA-8A94DADB64B5}" type="parTrans" cxnId="{F8C42889-A9CF-4E76-9DC9-C1E90910B73E}">
      <dgm:prSet/>
      <dgm:spPr/>
      <dgm:t>
        <a:bodyPr/>
        <a:lstStyle/>
        <a:p>
          <a:endParaRPr lang="en-US"/>
        </a:p>
      </dgm:t>
    </dgm:pt>
    <dgm:pt modelId="{3DCACA2E-ADD5-4BAD-A542-6829784C40B0}" type="sibTrans" cxnId="{F8C42889-A9CF-4E76-9DC9-C1E90910B73E}">
      <dgm:prSet/>
      <dgm:spPr/>
      <dgm:t>
        <a:bodyPr/>
        <a:lstStyle/>
        <a:p>
          <a:endParaRPr lang="en-US"/>
        </a:p>
      </dgm:t>
    </dgm:pt>
    <dgm:pt modelId="{6601CE03-18EB-4846-887B-939F3C9F07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2.Analyse current requirements</a:t>
          </a:r>
        </a:p>
      </dgm:t>
    </dgm:pt>
    <dgm:pt modelId="{7C735C03-F8D2-46DB-8713-AEC3AB61A0F0}" type="parTrans" cxnId="{631D92DF-3C8D-47ED-8E06-BBA93B041CEE}">
      <dgm:prSet/>
      <dgm:spPr/>
      <dgm:t>
        <a:bodyPr/>
        <a:lstStyle/>
        <a:p>
          <a:endParaRPr lang="en-US"/>
        </a:p>
      </dgm:t>
    </dgm:pt>
    <dgm:pt modelId="{7CDFAE1A-EC63-45E6-87B3-2AD839853685}" type="sibTrans" cxnId="{631D92DF-3C8D-47ED-8E06-BBA93B041CEE}">
      <dgm:prSet/>
      <dgm:spPr/>
      <dgm:t>
        <a:bodyPr/>
        <a:lstStyle/>
        <a:p>
          <a:endParaRPr lang="en-US"/>
        </a:p>
      </dgm:t>
    </dgm:pt>
    <dgm:pt modelId="{D696716E-369E-42FC-8066-60EE77C954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3.Create educational and training material that remain constantly relevant at a market and society level.</a:t>
          </a:r>
        </a:p>
      </dgm:t>
    </dgm:pt>
    <dgm:pt modelId="{724C9100-CB64-4DD0-97A2-DBEE475FCCD6}" type="parTrans" cxnId="{08F06931-1F4B-477D-95E3-C1811729E9CB}">
      <dgm:prSet/>
      <dgm:spPr/>
      <dgm:t>
        <a:bodyPr/>
        <a:lstStyle/>
        <a:p>
          <a:endParaRPr lang="en-US"/>
        </a:p>
      </dgm:t>
    </dgm:pt>
    <dgm:pt modelId="{746E58CF-7484-4600-93DD-D5517F936EBF}" type="sibTrans" cxnId="{08F06931-1F4B-477D-95E3-C1811729E9CB}">
      <dgm:prSet/>
      <dgm:spPr/>
      <dgm:t>
        <a:bodyPr/>
        <a:lstStyle/>
        <a:p>
          <a:endParaRPr lang="en-US"/>
        </a:p>
      </dgm:t>
    </dgm:pt>
    <dgm:pt modelId="{9D546135-03E9-46DB-9B70-9FB5A69B41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4. Test the newly created material and bring it closer to the targeted audience.</a:t>
          </a:r>
        </a:p>
      </dgm:t>
    </dgm:pt>
    <dgm:pt modelId="{31D64D57-D259-42C2-A8F3-5B88F670C266}" type="parTrans" cxnId="{7188DCF5-8BFF-42D3-9BAB-1EFF618B8A47}">
      <dgm:prSet/>
      <dgm:spPr/>
      <dgm:t>
        <a:bodyPr/>
        <a:lstStyle/>
        <a:p>
          <a:endParaRPr lang="en-US"/>
        </a:p>
      </dgm:t>
    </dgm:pt>
    <dgm:pt modelId="{CE8729FF-882D-4050-AFE9-99AA0E1597D1}" type="sibTrans" cxnId="{7188DCF5-8BFF-42D3-9BAB-1EFF618B8A47}">
      <dgm:prSet/>
      <dgm:spPr/>
      <dgm:t>
        <a:bodyPr/>
        <a:lstStyle/>
        <a:p>
          <a:endParaRPr lang="en-US"/>
        </a:p>
      </dgm:t>
    </dgm:pt>
    <dgm:pt modelId="{D822D567-7820-48BE-8665-9085C477B6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5.Deliver the material through an online platform where software, data, and 3D designs can be matched with lectures and training courses.</a:t>
          </a:r>
        </a:p>
      </dgm:t>
    </dgm:pt>
    <dgm:pt modelId="{B235B772-DAD0-473C-93AC-81A762C8D574}" type="parTrans" cxnId="{0A8365C6-AA34-43A8-B2C9-1B8AC6151274}">
      <dgm:prSet/>
      <dgm:spPr/>
      <dgm:t>
        <a:bodyPr/>
        <a:lstStyle/>
        <a:p>
          <a:endParaRPr lang="en-US"/>
        </a:p>
      </dgm:t>
    </dgm:pt>
    <dgm:pt modelId="{335B4564-D302-40C0-BF3E-B983C8BD547F}" type="sibTrans" cxnId="{0A8365C6-AA34-43A8-B2C9-1B8AC6151274}">
      <dgm:prSet/>
      <dgm:spPr/>
      <dgm:t>
        <a:bodyPr/>
        <a:lstStyle/>
        <a:p>
          <a:endParaRPr lang="en-US"/>
        </a:p>
      </dgm:t>
    </dgm:pt>
    <dgm:pt modelId="{8CD18C66-C86D-4722-B63E-C76331E5FF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6. Advocate for the adoption and mainstreaming of the training/ teaching modules through multiplier activities.</a:t>
          </a:r>
        </a:p>
      </dgm:t>
    </dgm:pt>
    <dgm:pt modelId="{47578CB1-A8D3-4DC6-914A-0EC2DE9F057C}" type="parTrans" cxnId="{5BAE3E51-F14B-4A8F-8AB6-1E2D5B8F313A}">
      <dgm:prSet/>
      <dgm:spPr/>
      <dgm:t>
        <a:bodyPr/>
        <a:lstStyle/>
        <a:p>
          <a:endParaRPr lang="en-US"/>
        </a:p>
      </dgm:t>
    </dgm:pt>
    <dgm:pt modelId="{687331EC-1E04-421F-BAAF-03E9845FF877}" type="sibTrans" cxnId="{5BAE3E51-F14B-4A8F-8AB6-1E2D5B8F313A}">
      <dgm:prSet/>
      <dgm:spPr/>
      <dgm:t>
        <a:bodyPr/>
        <a:lstStyle/>
        <a:p>
          <a:endParaRPr lang="en-US"/>
        </a:p>
      </dgm:t>
    </dgm:pt>
    <dgm:pt modelId="{D92C6815-3957-4C71-BADD-C03BCC5F11C9}" type="pres">
      <dgm:prSet presAssocID="{6C0A382B-2203-4FA6-B0AA-81220B204704}" presName="Name0" presStyleCnt="0">
        <dgm:presLayoutVars>
          <dgm:dir/>
          <dgm:resizeHandles val="exact"/>
        </dgm:presLayoutVars>
      </dgm:prSet>
      <dgm:spPr/>
    </dgm:pt>
    <dgm:pt modelId="{E47045A2-837B-410A-9998-6222F5355210}" type="pres">
      <dgm:prSet presAssocID="{CA04D79F-0DF0-4096-80CE-1804712B275E}" presName="node" presStyleLbl="node1" presStyleIdx="0" presStyleCnt="6">
        <dgm:presLayoutVars>
          <dgm:bulletEnabled val="1"/>
        </dgm:presLayoutVars>
      </dgm:prSet>
      <dgm:spPr/>
    </dgm:pt>
    <dgm:pt modelId="{77AFC574-5314-4CC1-B178-04EDEFA1972D}" type="pres">
      <dgm:prSet presAssocID="{3DCACA2E-ADD5-4BAD-A542-6829784C40B0}" presName="sibTrans" presStyleLbl="sibTrans1D1" presStyleIdx="0" presStyleCnt="5"/>
      <dgm:spPr/>
    </dgm:pt>
    <dgm:pt modelId="{140A324F-0B17-4767-A4E6-2C656D32D455}" type="pres">
      <dgm:prSet presAssocID="{3DCACA2E-ADD5-4BAD-A542-6829784C40B0}" presName="connectorText" presStyleLbl="sibTrans1D1" presStyleIdx="0" presStyleCnt="5"/>
      <dgm:spPr/>
    </dgm:pt>
    <dgm:pt modelId="{4A04CEFB-F87C-468A-80F8-74128F2B1355}" type="pres">
      <dgm:prSet presAssocID="{6601CE03-18EB-4846-887B-939F3C9F07D4}" presName="node" presStyleLbl="node1" presStyleIdx="1" presStyleCnt="6">
        <dgm:presLayoutVars>
          <dgm:bulletEnabled val="1"/>
        </dgm:presLayoutVars>
      </dgm:prSet>
      <dgm:spPr/>
    </dgm:pt>
    <dgm:pt modelId="{ECA9C740-49D6-488E-9358-727371160B67}" type="pres">
      <dgm:prSet presAssocID="{7CDFAE1A-EC63-45E6-87B3-2AD839853685}" presName="sibTrans" presStyleLbl="sibTrans1D1" presStyleIdx="1" presStyleCnt="5"/>
      <dgm:spPr/>
    </dgm:pt>
    <dgm:pt modelId="{CEC69589-89A8-497D-A67D-5A17E7B06F48}" type="pres">
      <dgm:prSet presAssocID="{7CDFAE1A-EC63-45E6-87B3-2AD839853685}" presName="connectorText" presStyleLbl="sibTrans1D1" presStyleIdx="1" presStyleCnt="5"/>
      <dgm:spPr/>
    </dgm:pt>
    <dgm:pt modelId="{11D194CA-328F-425E-A222-D26E60A0BF11}" type="pres">
      <dgm:prSet presAssocID="{D696716E-369E-42FC-8066-60EE77C954ED}" presName="node" presStyleLbl="node1" presStyleIdx="2" presStyleCnt="6">
        <dgm:presLayoutVars>
          <dgm:bulletEnabled val="1"/>
        </dgm:presLayoutVars>
      </dgm:prSet>
      <dgm:spPr/>
    </dgm:pt>
    <dgm:pt modelId="{9536EFAE-2726-4D33-BE69-3E7BED57BDD4}" type="pres">
      <dgm:prSet presAssocID="{746E58CF-7484-4600-93DD-D5517F936EBF}" presName="sibTrans" presStyleLbl="sibTrans1D1" presStyleIdx="2" presStyleCnt="5"/>
      <dgm:spPr/>
    </dgm:pt>
    <dgm:pt modelId="{EEB8E6A5-2A01-42E1-802D-3846F1552B77}" type="pres">
      <dgm:prSet presAssocID="{746E58CF-7484-4600-93DD-D5517F936EBF}" presName="connectorText" presStyleLbl="sibTrans1D1" presStyleIdx="2" presStyleCnt="5"/>
      <dgm:spPr/>
    </dgm:pt>
    <dgm:pt modelId="{E39C925E-0F05-4073-891F-A62CD0C47A45}" type="pres">
      <dgm:prSet presAssocID="{9D546135-03E9-46DB-9B70-9FB5A69B4151}" presName="node" presStyleLbl="node1" presStyleIdx="3" presStyleCnt="6">
        <dgm:presLayoutVars>
          <dgm:bulletEnabled val="1"/>
        </dgm:presLayoutVars>
      </dgm:prSet>
      <dgm:spPr/>
    </dgm:pt>
    <dgm:pt modelId="{7968462D-09F6-4022-A593-9CE67F05946F}" type="pres">
      <dgm:prSet presAssocID="{CE8729FF-882D-4050-AFE9-99AA0E1597D1}" presName="sibTrans" presStyleLbl="sibTrans1D1" presStyleIdx="3" presStyleCnt="5"/>
      <dgm:spPr/>
    </dgm:pt>
    <dgm:pt modelId="{3D44A251-0EC0-4082-9679-6085D4786E1A}" type="pres">
      <dgm:prSet presAssocID="{CE8729FF-882D-4050-AFE9-99AA0E1597D1}" presName="connectorText" presStyleLbl="sibTrans1D1" presStyleIdx="3" presStyleCnt="5"/>
      <dgm:spPr/>
    </dgm:pt>
    <dgm:pt modelId="{AF9013E7-E6AF-4A2C-9346-0EBC0413130E}" type="pres">
      <dgm:prSet presAssocID="{D822D567-7820-48BE-8665-9085C477B6DC}" presName="node" presStyleLbl="node1" presStyleIdx="4" presStyleCnt="6">
        <dgm:presLayoutVars>
          <dgm:bulletEnabled val="1"/>
        </dgm:presLayoutVars>
      </dgm:prSet>
      <dgm:spPr/>
    </dgm:pt>
    <dgm:pt modelId="{34D10C92-3836-49A4-BD02-7001AC865B5C}" type="pres">
      <dgm:prSet presAssocID="{335B4564-D302-40C0-BF3E-B983C8BD547F}" presName="sibTrans" presStyleLbl="sibTrans1D1" presStyleIdx="4" presStyleCnt="5"/>
      <dgm:spPr/>
    </dgm:pt>
    <dgm:pt modelId="{4F103481-26E9-4E4B-AF97-DF361D3D0368}" type="pres">
      <dgm:prSet presAssocID="{335B4564-D302-40C0-BF3E-B983C8BD547F}" presName="connectorText" presStyleLbl="sibTrans1D1" presStyleIdx="4" presStyleCnt="5"/>
      <dgm:spPr/>
    </dgm:pt>
    <dgm:pt modelId="{36A9D051-F2AD-417E-B3AA-27AF68D90692}" type="pres">
      <dgm:prSet presAssocID="{8CD18C66-C86D-4722-B63E-C76331E5FF3B}" presName="node" presStyleLbl="node1" presStyleIdx="5" presStyleCnt="6">
        <dgm:presLayoutVars>
          <dgm:bulletEnabled val="1"/>
        </dgm:presLayoutVars>
      </dgm:prSet>
      <dgm:spPr/>
    </dgm:pt>
  </dgm:ptLst>
  <dgm:cxnLst>
    <dgm:cxn modelId="{674D9B0F-9A60-4740-B5F8-A4E177C50FAE}" type="presOf" srcId="{3DCACA2E-ADD5-4BAD-A542-6829784C40B0}" destId="{140A324F-0B17-4767-A4E6-2C656D32D455}" srcOrd="1" destOrd="0" presId="urn:microsoft.com/office/officeart/2016/7/layout/RepeatingBendingProcessNew"/>
    <dgm:cxn modelId="{20229E2A-0AF2-4E34-831F-16C63266DC00}" type="presOf" srcId="{8CD18C66-C86D-4722-B63E-C76331E5FF3B}" destId="{36A9D051-F2AD-417E-B3AA-27AF68D90692}" srcOrd="0" destOrd="0" presId="urn:microsoft.com/office/officeart/2016/7/layout/RepeatingBendingProcessNew"/>
    <dgm:cxn modelId="{08F06931-1F4B-477D-95E3-C1811729E9CB}" srcId="{6C0A382B-2203-4FA6-B0AA-81220B204704}" destId="{D696716E-369E-42FC-8066-60EE77C954ED}" srcOrd="2" destOrd="0" parTransId="{724C9100-CB64-4DD0-97A2-DBEE475FCCD6}" sibTransId="{746E58CF-7484-4600-93DD-D5517F936EBF}"/>
    <dgm:cxn modelId="{B327793C-07B7-4326-9958-1DD4286E379D}" type="presOf" srcId="{746E58CF-7484-4600-93DD-D5517F936EBF}" destId="{9536EFAE-2726-4D33-BE69-3E7BED57BDD4}" srcOrd="0" destOrd="0" presId="urn:microsoft.com/office/officeart/2016/7/layout/RepeatingBendingProcessNew"/>
    <dgm:cxn modelId="{E266C03D-725C-4142-99AA-E63248113B3C}" type="presOf" srcId="{335B4564-D302-40C0-BF3E-B983C8BD547F}" destId="{4F103481-26E9-4E4B-AF97-DF361D3D0368}" srcOrd="1" destOrd="0" presId="urn:microsoft.com/office/officeart/2016/7/layout/RepeatingBendingProcessNew"/>
    <dgm:cxn modelId="{3093B75F-790A-419B-8D9D-3BE6F0E8C0E1}" type="presOf" srcId="{6C0A382B-2203-4FA6-B0AA-81220B204704}" destId="{D92C6815-3957-4C71-BADD-C03BCC5F11C9}" srcOrd="0" destOrd="0" presId="urn:microsoft.com/office/officeart/2016/7/layout/RepeatingBendingProcessNew"/>
    <dgm:cxn modelId="{F00BD247-701A-448D-B728-C57B16C5597A}" type="presOf" srcId="{CE8729FF-882D-4050-AFE9-99AA0E1597D1}" destId="{7968462D-09F6-4022-A593-9CE67F05946F}" srcOrd="0" destOrd="0" presId="urn:microsoft.com/office/officeart/2016/7/layout/RepeatingBendingProcessNew"/>
    <dgm:cxn modelId="{D336124D-C65E-46B0-9D99-9E11F89839DF}" type="presOf" srcId="{9D546135-03E9-46DB-9B70-9FB5A69B4151}" destId="{E39C925E-0F05-4073-891F-A62CD0C47A45}" srcOrd="0" destOrd="0" presId="urn:microsoft.com/office/officeart/2016/7/layout/RepeatingBendingProcessNew"/>
    <dgm:cxn modelId="{D5E2E870-2696-474E-8C25-FC45D49C3BCC}" type="presOf" srcId="{6601CE03-18EB-4846-887B-939F3C9F07D4}" destId="{4A04CEFB-F87C-468A-80F8-74128F2B1355}" srcOrd="0" destOrd="0" presId="urn:microsoft.com/office/officeart/2016/7/layout/RepeatingBendingProcessNew"/>
    <dgm:cxn modelId="{5BAE3E51-F14B-4A8F-8AB6-1E2D5B8F313A}" srcId="{6C0A382B-2203-4FA6-B0AA-81220B204704}" destId="{8CD18C66-C86D-4722-B63E-C76331E5FF3B}" srcOrd="5" destOrd="0" parTransId="{47578CB1-A8D3-4DC6-914A-0EC2DE9F057C}" sibTransId="{687331EC-1E04-421F-BAAF-03E9845FF877}"/>
    <dgm:cxn modelId="{1DAC4F58-D8FB-42BC-96BB-69ED8C762BBA}" type="presOf" srcId="{D822D567-7820-48BE-8665-9085C477B6DC}" destId="{AF9013E7-E6AF-4A2C-9346-0EBC0413130E}" srcOrd="0" destOrd="0" presId="urn:microsoft.com/office/officeart/2016/7/layout/RepeatingBendingProcessNew"/>
    <dgm:cxn modelId="{9EEB037F-97FF-4945-AB20-2538969BA3FA}" type="presOf" srcId="{7CDFAE1A-EC63-45E6-87B3-2AD839853685}" destId="{CEC69589-89A8-497D-A67D-5A17E7B06F48}" srcOrd="1" destOrd="0" presId="urn:microsoft.com/office/officeart/2016/7/layout/RepeatingBendingProcessNew"/>
    <dgm:cxn modelId="{F8C42889-A9CF-4E76-9DC9-C1E90910B73E}" srcId="{6C0A382B-2203-4FA6-B0AA-81220B204704}" destId="{CA04D79F-0DF0-4096-80CE-1804712B275E}" srcOrd="0" destOrd="0" parTransId="{18C85018-D2FE-4EFC-A2DA-8A94DADB64B5}" sibTransId="{3DCACA2E-ADD5-4BAD-A542-6829784C40B0}"/>
    <dgm:cxn modelId="{3239738A-70B4-441A-AF2E-E6C69F8BBC20}" type="presOf" srcId="{746E58CF-7484-4600-93DD-D5517F936EBF}" destId="{EEB8E6A5-2A01-42E1-802D-3846F1552B77}" srcOrd="1" destOrd="0" presId="urn:microsoft.com/office/officeart/2016/7/layout/RepeatingBendingProcessNew"/>
    <dgm:cxn modelId="{DBF7F391-67D1-484E-90BE-70EFDDC4F3E7}" type="presOf" srcId="{3DCACA2E-ADD5-4BAD-A542-6829784C40B0}" destId="{77AFC574-5314-4CC1-B178-04EDEFA1972D}" srcOrd="0" destOrd="0" presId="urn:microsoft.com/office/officeart/2016/7/layout/RepeatingBendingProcessNew"/>
    <dgm:cxn modelId="{B4C6689E-6460-4D44-A217-8C6507CD430F}" type="presOf" srcId="{D696716E-369E-42FC-8066-60EE77C954ED}" destId="{11D194CA-328F-425E-A222-D26E60A0BF11}" srcOrd="0" destOrd="0" presId="urn:microsoft.com/office/officeart/2016/7/layout/RepeatingBendingProcessNew"/>
    <dgm:cxn modelId="{19E3C8B4-439E-4E65-A5E3-66331E8F5813}" type="presOf" srcId="{335B4564-D302-40C0-BF3E-B983C8BD547F}" destId="{34D10C92-3836-49A4-BD02-7001AC865B5C}" srcOrd="0" destOrd="0" presId="urn:microsoft.com/office/officeart/2016/7/layout/RepeatingBendingProcessNew"/>
    <dgm:cxn modelId="{7D3337BA-8134-4E8A-A87F-6BAE6D8EB002}" type="presOf" srcId="{CE8729FF-882D-4050-AFE9-99AA0E1597D1}" destId="{3D44A251-0EC0-4082-9679-6085D4786E1A}" srcOrd="1" destOrd="0" presId="urn:microsoft.com/office/officeart/2016/7/layout/RepeatingBendingProcessNew"/>
    <dgm:cxn modelId="{0A8365C6-AA34-43A8-B2C9-1B8AC6151274}" srcId="{6C0A382B-2203-4FA6-B0AA-81220B204704}" destId="{D822D567-7820-48BE-8665-9085C477B6DC}" srcOrd="4" destOrd="0" parTransId="{B235B772-DAD0-473C-93AC-81A762C8D574}" sibTransId="{335B4564-D302-40C0-BF3E-B983C8BD547F}"/>
    <dgm:cxn modelId="{631D92DF-3C8D-47ED-8E06-BBA93B041CEE}" srcId="{6C0A382B-2203-4FA6-B0AA-81220B204704}" destId="{6601CE03-18EB-4846-887B-939F3C9F07D4}" srcOrd="1" destOrd="0" parTransId="{7C735C03-F8D2-46DB-8713-AEC3AB61A0F0}" sibTransId="{7CDFAE1A-EC63-45E6-87B3-2AD839853685}"/>
    <dgm:cxn modelId="{F61853E5-61B7-4E35-8F7A-A8895008F105}" type="presOf" srcId="{CA04D79F-0DF0-4096-80CE-1804712B275E}" destId="{E47045A2-837B-410A-9998-6222F5355210}" srcOrd="0" destOrd="0" presId="urn:microsoft.com/office/officeart/2016/7/layout/RepeatingBendingProcessNew"/>
    <dgm:cxn modelId="{7188DCF5-8BFF-42D3-9BAB-1EFF618B8A47}" srcId="{6C0A382B-2203-4FA6-B0AA-81220B204704}" destId="{9D546135-03E9-46DB-9B70-9FB5A69B4151}" srcOrd="3" destOrd="0" parTransId="{31D64D57-D259-42C2-A8F3-5B88F670C266}" sibTransId="{CE8729FF-882D-4050-AFE9-99AA0E1597D1}"/>
    <dgm:cxn modelId="{F29B2FF6-754B-4F0F-B982-E401D5FEBADE}" type="presOf" srcId="{7CDFAE1A-EC63-45E6-87B3-2AD839853685}" destId="{ECA9C740-49D6-488E-9358-727371160B67}" srcOrd="0" destOrd="0" presId="urn:microsoft.com/office/officeart/2016/7/layout/RepeatingBendingProcessNew"/>
    <dgm:cxn modelId="{0B8BB64B-10DA-4B14-82BA-CACFC55E42F1}" type="presParOf" srcId="{D92C6815-3957-4C71-BADD-C03BCC5F11C9}" destId="{E47045A2-837B-410A-9998-6222F5355210}" srcOrd="0" destOrd="0" presId="urn:microsoft.com/office/officeart/2016/7/layout/RepeatingBendingProcessNew"/>
    <dgm:cxn modelId="{78107DBF-E830-4991-BF4C-9690EE90B9DB}" type="presParOf" srcId="{D92C6815-3957-4C71-BADD-C03BCC5F11C9}" destId="{77AFC574-5314-4CC1-B178-04EDEFA1972D}" srcOrd="1" destOrd="0" presId="urn:microsoft.com/office/officeart/2016/7/layout/RepeatingBendingProcessNew"/>
    <dgm:cxn modelId="{AD6E2E1E-4A78-4043-8C16-B68ECC903783}" type="presParOf" srcId="{77AFC574-5314-4CC1-B178-04EDEFA1972D}" destId="{140A324F-0B17-4767-A4E6-2C656D32D455}" srcOrd="0" destOrd="0" presId="urn:microsoft.com/office/officeart/2016/7/layout/RepeatingBendingProcessNew"/>
    <dgm:cxn modelId="{38CBB70C-E25E-469D-9DDC-36CFDCF06304}" type="presParOf" srcId="{D92C6815-3957-4C71-BADD-C03BCC5F11C9}" destId="{4A04CEFB-F87C-468A-80F8-74128F2B1355}" srcOrd="2" destOrd="0" presId="urn:microsoft.com/office/officeart/2016/7/layout/RepeatingBendingProcessNew"/>
    <dgm:cxn modelId="{5D28E168-C807-474E-A38B-B4B0912A28C6}" type="presParOf" srcId="{D92C6815-3957-4C71-BADD-C03BCC5F11C9}" destId="{ECA9C740-49D6-488E-9358-727371160B67}" srcOrd="3" destOrd="0" presId="urn:microsoft.com/office/officeart/2016/7/layout/RepeatingBendingProcessNew"/>
    <dgm:cxn modelId="{C2A10F69-52FE-4604-B37F-B1C00F5ACDB5}" type="presParOf" srcId="{ECA9C740-49D6-488E-9358-727371160B67}" destId="{CEC69589-89A8-497D-A67D-5A17E7B06F48}" srcOrd="0" destOrd="0" presId="urn:microsoft.com/office/officeart/2016/7/layout/RepeatingBendingProcessNew"/>
    <dgm:cxn modelId="{BD01C418-D9AB-4A8F-8ADC-590E0671FCA6}" type="presParOf" srcId="{D92C6815-3957-4C71-BADD-C03BCC5F11C9}" destId="{11D194CA-328F-425E-A222-D26E60A0BF11}" srcOrd="4" destOrd="0" presId="urn:microsoft.com/office/officeart/2016/7/layout/RepeatingBendingProcessNew"/>
    <dgm:cxn modelId="{79D095D5-C52D-4F85-8009-A09E897B01B7}" type="presParOf" srcId="{D92C6815-3957-4C71-BADD-C03BCC5F11C9}" destId="{9536EFAE-2726-4D33-BE69-3E7BED57BDD4}" srcOrd="5" destOrd="0" presId="urn:microsoft.com/office/officeart/2016/7/layout/RepeatingBendingProcessNew"/>
    <dgm:cxn modelId="{2CFCFEB1-5EEC-419E-B3EB-668C3E2CD3F4}" type="presParOf" srcId="{9536EFAE-2726-4D33-BE69-3E7BED57BDD4}" destId="{EEB8E6A5-2A01-42E1-802D-3846F1552B77}" srcOrd="0" destOrd="0" presId="urn:microsoft.com/office/officeart/2016/7/layout/RepeatingBendingProcessNew"/>
    <dgm:cxn modelId="{F0916086-C26A-4040-BDB4-78C90413674D}" type="presParOf" srcId="{D92C6815-3957-4C71-BADD-C03BCC5F11C9}" destId="{E39C925E-0F05-4073-891F-A62CD0C47A45}" srcOrd="6" destOrd="0" presId="urn:microsoft.com/office/officeart/2016/7/layout/RepeatingBendingProcessNew"/>
    <dgm:cxn modelId="{EA576B07-5493-433B-8D14-123DEDA3CB5C}" type="presParOf" srcId="{D92C6815-3957-4C71-BADD-C03BCC5F11C9}" destId="{7968462D-09F6-4022-A593-9CE67F05946F}" srcOrd="7" destOrd="0" presId="urn:microsoft.com/office/officeart/2016/7/layout/RepeatingBendingProcessNew"/>
    <dgm:cxn modelId="{BA76AB3A-6B99-4B36-8F47-B3578E18D6CB}" type="presParOf" srcId="{7968462D-09F6-4022-A593-9CE67F05946F}" destId="{3D44A251-0EC0-4082-9679-6085D4786E1A}" srcOrd="0" destOrd="0" presId="urn:microsoft.com/office/officeart/2016/7/layout/RepeatingBendingProcessNew"/>
    <dgm:cxn modelId="{4D63370F-2085-46C1-A462-FD7ADCC4A389}" type="presParOf" srcId="{D92C6815-3957-4C71-BADD-C03BCC5F11C9}" destId="{AF9013E7-E6AF-4A2C-9346-0EBC0413130E}" srcOrd="8" destOrd="0" presId="urn:microsoft.com/office/officeart/2016/7/layout/RepeatingBendingProcessNew"/>
    <dgm:cxn modelId="{DF216C29-C932-40C7-A754-3C7D95376374}" type="presParOf" srcId="{D92C6815-3957-4C71-BADD-C03BCC5F11C9}" destId="{34D10C92-3836-49A4-BD02-7001AC865B5C}" srcOrd="9" destOrd="0" presId="urn:microsoft.com/office/officeart/2016/7/layout/RepeatingBendingProcessNew"/>
    <dgm:cxn modelId="{6DE6CBAC-96FC-4ED7-8A08-EA04752AE9E5}" type="presParOf" srcId="{34D10C92-3836-49A4-BD02-7001AC865B5C}" destId="{4F103481-26E9-4E4B-AF97-DF361D3D0368}" srcOrd="0" destOrd="0" presId="urn:microsoft.com/office/officeart/2016/7/layout/RepeatingBendingProcessNew"/>
    <dgm:cxn modelId="{C6910A70-74DA-4B1A-98BD-DDA15BA30772}" type="presParOf" srcId="{D92C6815-3957-4C71-BADD-C03BCC5F11C9}" destId="{36A9D051-F2AD-417E-B3AA-27AF68D90692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E29593-BA6A-47F3-BD76-F1DCACB00BF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E355C8-DB82-4563-A76B-852D585B4BD5}">
      <dgm:prSet/>
      <dgm:spPr/>
      <dgm:t>
        <a:bodyPr/>
        <a:lstStyle/>
        <a:p>
          <a:r>
            <a:rPr lang="en-US" b="1"/>
            <a:t>Questionnaires</a:t>
          </a:r>
          <a:endParaRPr lang="en-US"/>
        </a:p>
      </dgm:t>
    </dgm:pt>
    <dgm:pt modelId="{4B4CC541-7E40-4F8F-9F00-B1D598867759}" type="parTrans" cxnId="{06F6055F-B189-406B-B720-B3377E269AC2}">
      <dgm:prSet/>
      <dgm:spPr/>
      <dgm:t>
        <a:bodyPr/>
        <a:lstStyle/>
        <a:p>
          <a:endParaRPr lang="en-US"/>
        </a:p>
      </dgm:t>
    </dgm:pt>
    <dgm:pt modelId="{2A4B04D3-CAE4-44E6-9173-BFA190D46958}" type="sibTrans" cxnId="{06F6055F-B189-406B-B720-B3377E269AC2}">
      <dgm:prSet/>
      <dgm:spPr/>
      <dgm:t>
        <a:bodyPr/>
        <a:lstStyle/>
        <a:p>
          <a:endParaRPr lang="en-US"/>
        </a:p>
      </dgm:t>
    </dgm:pt>
    <dgm:pt modelId="{C15D3E07-F4D6-49B1-88FD-1CC06764D6BF}">
      <dgm:prSet/>
      <dgm:spPr/>
      <dgm:t>
        <a:bodyPr/>
        <a:lstStyle/>
        <a:p>
          <a:r>
            <a:rPr lang="en-US" dirty="0"/>
            <a:t>Open-ended questions about barriers </a:t>
          </a:r>
        </a:p>
        <a:p>
          <a:r>
            <a:rPr lang="en-US" dirty="0"/>
            <a:t>(96 respondents)</a:t>
          </a:r>
        </a:p>
      </dgm:t>
    </dgm:pt>
    <dgm:pt modelId="{FCE088AC-114A-4D47-93B3-45E0469D7F12}" type="parTrans" cxnId="{0482A133-1B88-49F8-A89A-4FB5E176A34A}">
      <dgm:prSet/>
      <dgm:spPr/>
      <dgm:t>
        <a:bodyPr/>
        <a:lstStyle/>
        <a:p>
          <a:endParaRPr lang="en-US"/>
        </a:p>
      </dgm:t>
    </dgm:pt>
    <dgm:pt modelId="{44BF549A-0CCF-47CE-BC98-C1C98B40E72A}" type="sibTrans" cxnId="{0482A133-1B88-49F8-A89A-4FB5E176A34A}">
      <dgm:prSet/>
      <dgm:spPr/>
      <dgm:t>
        <a:bodyPr/>
        <a:lstStyle/>
        <a:p>
          <a:endParaRPr lang="en-US"/>
        </a:p>
      </dgm:t>
    </dgm:pt>
    <dgm:pt modelId="{5A5C398D-128E-43F9-B0A4-C794EFF05CF8}">
      <dgm:prSet/>
      <dgm:spPr/>
      <dgm:t>
        <a:bodyPr/>
        <a:lstStyle/>
        <a:p>
          <a:r>
            <a:rPr lang="en-US" dirty="0"/>
            <a:t>Current and future provision of courses (28 respondents)</a:t>
          </a:r>
        </a:p>
      </dgm:t>
    </dgm:pt>
    <dgm:pt modelId="{2731EDD6-D270-4BBA-A3AE-60CBA0A14882}" type="parTrans" cxnId="{21FED5A9-6700-4E85-824C-ACB0B2CDDCB0}">
      <dgm:prSet/>
      <dgm:spPr/>
      <dgm:t>
        <a:bodyPr/>
        <a:lstStyle/>
        <a:p>
          <a:endParaRPr lang="en-US"/>
        </a:p>
      </dgm:t>
    </dgm:pt>
    <dgm:pt modelId="{441A8C07-03FD-468E-8ADE-6244E518AEAC}" type="sibTrans" cxnId="{21FED5A9-6700-4E85-824C-ACB0B2CDDCB0}">
      <dgm:prSet/>
      <dgm:spPr/>
      <dgm:t>
        <a:bodyPr/>
        <a:lstStyle/>
        <a:p>
          <a:endParaRPr lang="en-US"/>
        </a:p>
      </dgm:t>
    </dgm:pt>
    <dgm:pt modelId="{E2EB5419-5ECF-4252-BB99-8F82557B5EAD}">
      <dgm:prSet/>
      <dgm:spPr/>
      <dgm:t>
        <a:bodyPr/>
        <a:lstStyle/>
        <a:p>
          <a:r>
            <a:rPr lang="en-US" b="1" i="0" baseline="0"/>
            <a:t>In-depth interviews</a:t>
          </a:r>
          <a:endParaRPr lang="en-US"/>
        </a:p>
      </dgm:t>
    </dgm:pt>
    <dgm:pt modelId="{8D9415C0-5D79-4DE8-AE18-D171B452F435}" type="parTrans" cxnId="{89785DDE-1889-4E62-B745-9DDDEEBA4DA0}">
      <dgm:prSet/>
      <dgm:spPr/>
      <dgm:t>
        <a:bodyPr/>
        <a:lstStyle/>
        <a:p>
          <a:endParaRPr lang="en-US"/>
        </a:p>
      </dgm:t>
    </dgm:pt>
    <dgm:pt modelId="{74C76819-273A-4AE9-A3AA-6A4A91F654F9}" type="sibTrans" cxnId="{89785DDE-1889-4E62-B745-9DDDEEBA4DA0}">
      <dgm:prSet/>
      <dgm:spPr/>
      <dgm:t>
        <a:bodyPr/>
        <a:lstStyle/>
        <a:p>
          <a:endParaRPr lang="en-US"/>
        </a:p>
      </dgm:t>
    </dgm:pt>
    <dgm:pt modelId="{B323CB38-1536-47B4-8E1B-6F3314F27D47}">
      <dgm:prSet/>
      <dgm:spPr/>
      <dgm:t>
        <a:bodyPr/>
        <a:lstStyle/>
        <a:p>
          <a:r>
            <a:rPr lang="en-US"/>
            <a:t>General discussion about barriers with 11 participants</a:t>
          </a:r>
        </a:p>
      </dgm:t>
    </dgm:pt>
    <dgm:pt modelId="{DFAEA9D4-AD53-4EEB-8A98-63C7C0F03A2B}" type="parTrans" cxnId="{4D98A6A8-E29A-4CA6-90A3-3A803C5FEA39}">
      <dgm:prSet/>
      <dgm:spPr/>
      <dgm:t>
        <a:bodyPr/>
        <a:lstStyle/>
        <a:p>
          <a:endParaRPr lang="en-US"/>
        </a:p>
      </dgm:t>
    </dgm:pt>
    <dgm:pt modelId="{74B7F7A9-49EB-483F-AB6C-511C34071F4F}" type="sibTrans" cxnId="{4D98A6A8-E29A-4CA6-90A3-3A803C5FEA39}">
      <dgm:prSet/>
      <dgm:spPr/>
      <dgm:t>
        <a:bodyPr/>
        <a:lstStyle/>
        <a:p>
          <a:endParaRPr lang="en-US"/>
        </a:p>
      </dgm:t>
    </dgm:pt>
    <dgm:pt modelId="{7967049A-B93C-4C0D-B30E-3EB50C8B14D8}">
      <dgm:prSet/>
      <dgm:spPr/>
      <dgm:t>
        <a:bodyPr/>
        <a:lstStyle/>
        <a:p>
          <a:r>
            <a:rPr lang="en-US" b="1"/>
            <a:t>Desk studies</a:t>
          </a:r>
          <a:endParaRPr lang="en-US"/>
        </a:p>
      </dgm:t>
    </dgm:pt>
    <dgm:pt modelId="{6DB80851-0D00-450C-8AD9-B997887DDBB3}" type="parTrans" cxnId="{EF61F0F9-AF77-405A-870E-66BA4C75760A}">
      <dgm:prSet/>
      <dgm:spPr/>
      <dgm:t>
        <a:bodyPr/>
        <a:lstStyle/>
        <a:p>
          <a:endParaRPr lang="en-US"/>
        </a:p>
      </dgm:t>
    </dgm:pt>
    <dgm:pt modelId="{8A695BF1-BA10-4C4B-A6EF-C203DBAE024C}" type="sibTrans" cxnId="{EF61F0F9-AF77-405A-870E-66BA4C75760A}">
      <dgm:prSet/>
      <dgm:spPr/>
      <dgm:t>
        <a:bodyPr/>
        <a:lstStyle/>
        <a:p>
          <a:endParaRPr lang="en-US"/>
        </a:p>
      </dgm:t>
    </dgm:pt>
    <dgm:pt modelId="{8CAC9E42-9D25-41BE-814A-C9992DD9689C}">
      <dgm:prSet/>
      <dgm:spPr/>
      <dgm:t>
        <a:bodyPr/>
        <a:lstStyle/>
        <a:p>
          <a:r>
            <a:rPr lang="en-US" dirty="0"/>
            <a:t>Use case descriptions </a:t>
          </a:r>
        </a:p>
        <a:p>
          <a:r>
            <a:rPr lang="en-US" dirty="0"/>
            <a:t>(57 use cases)</a:t>
          </a:r>
        </a:p>
      </dgm:t>
    </dgm:pt>
    <dgm:pt modelId="{FAF6F555-A06B-47FF-8289-18FDE1686248}" type="parTrans" cxnId="{C6D793A2-CEE1-4606-99CA-4690987171A6}">
      <dgm:prSet/>
      <dgm:spPr/>
      <dgm:t>
        <a:bodyPr/>
        <a:lstStyle/>
        <a:p>
          <a:endParaRPr lang="en-US"/>
        </a:p>
      </dgm:t>
    </dgm:pt>
    <dgm:pt modelId="{47F9933B-5017-4046-B6DF-0BC6389FA04E}" type="sibTrans" cxnId="{C6D793A2-CEE1-4606-99CA-4690987171A6}">
      <dgm:prSet/>
      <dgm:spPr/>
      <dgm:t>
        <a:bodyPr/>
        <a:lstStyle/>
        <a:p>
          <a:endParaRPr lang="en-US"/>
        </a:p>
      </dgm:t>
    </dgm:pt>
    <dgm:pt modelId="{332C60C8-4DE3-4C2A-859B-BE9DA8CE1720}">
      <dgm:prSet/>
      <dgm:spPr/>
      <dgm:t>
        <a:bodyPr/>
        <a:lstStyle/>
        <a:p>
          <a:r>
            <a:rPr lang="en-US"/>
            <a:t>Existing course syllabi at 38 education institutes</a:t>
          </a:r>
        </a:p>
      </dgm:t>
    </dgm:pt>
    <dgm:pt modelId="{97C4DEEE-9136-4361-AAC4-354C617F02CD}" type="parTrans" cxnId="{AE806109-F3DB-403F-9077-49C008FB514E}">
      <dgm:prSet/>
      <dgm:spPr/>
      <dgm:t>
        <a:bodyPr/>
        <a:lstStyle/>
        <a:p>
          <a:endParaRPr lang="en-US"/>
        </a:p>
      </dgm:t>
    </dgm:pt>
    <dgm:pt modelId="{C335D807-3554-411F-A31E-3A9355C09560}" type="sibTrans" cxnId="{AE806109-F3DB-403F-9077-49C008FB514E}">
      <dgm:prSet/>
      <dgm:spPr/>
      <dgm:t>
        <a:bodyPr/>
        <a:lstStyle/>
        <a:p>
          <a:endParaRPr lang="en-US"/>
        </a:p>
      </dgm:t>
    </dgm:pt>
    <dgm:pt modelId="{9E706FC3-CC7F-404D-8F33-251827CACC79}">
      <dgm:prSet/>
      <dgm:spPr/>
      <dgm:t>
        <a:bodyPr/>
        <a:lstStyle/>
        <a:p>
          <a:r>
            <a:rPr lang="en-US"/>
            <a:t>Draft XR taxonomy of concepts and terms</a:t>
          </a:r>
        </a:p>
      </dgm:t>
    </dgm:pt>
    <dgm:pt modelId="{0073245C-15FD-4042-8668-3C19B130E519}" type="parTrans" cxnId="{9AEE1C46-1E4C-459B-88F4-4F27625A05BB}">
      <dgm:prSet/>
      <dgm:spPr/>
      <dgm:t>
        <a:bodyPr/>
        <a:lstStyle/>
        <a:p>
          <a:endParaRPr lang="en-US"/>
        </a:p>
      </dgm:t>
    </dgm:pt>
    <dgm:pt modelId="{A77CE989-8786-4E08-98FC-09C88C323B8A}" type="sibTrans" cxnId="{9AEE1C46-1E4C-459B-88F4-4F27625A05BB}">
      <dgm:prSet/>
      <dgm:spPr/>
      <dgm:t>
        <a:bodyPr/>
        <a:lstStyle/>
        <a:p>
          <a:endParaRPr lang="en-US"/>
        </a:p>
      </dgm:t>
    </dgm:pt>
    <dgm:pt modelId="{086D2217-8296-4F10-AE31-7AEBBB1C8704}" type="pres">
      <dgm:prSet presAssocID="{43E29593-BA6A-47F3-BD76-F1DCACB00BF4}" presName="Name0" presStyleCnt="0">
        <dgm:presLayoutVars>
          <dgm:dir/>
          <dgm:resizeHandles val="exact"/>
        </dgm:presLayoutVars>
      </dgm:prSet>
      <dgm:spPr/>
    </dgm:pt>
    <dgm:pt modelId="{64F6E8A6-ACF1-45F8-8B6F-51BF0D8EC54A}" type="pres">
      <dgm:prSet presAssocID="{B2E355C8-DB82-4563-A76B-852D585B4BD5}" presName="node" presStyleLbl="node1" presStyleIdx="0" presStyleCnt="9">
        <dgm:presLayoutVars>
          <dgm:bulletEnabled val="1"/>
        </dgm:presLayoutVars>
      </dgm:prSet>
      <dgm:spPr/>
    </dgm:pt>
    <dgm:pt modelId="{FC60A9B5-1636-4BF4-8F34-BCF55B85CD53}" type="pres">
      <dgm:prSet presAssocID="{2A4B04D3-CAE4-44E6-9173-BFA190D46958}" presName="sibTrans" presStyleLbl="sibTrans1D1" presStyleIdx="0" presStyleCnt="8"/>
      <dgm:spPr/>
    </dgm:pt>
    <dgm:pt modelId="{D59F7647-7906-4625-8310-AB1D7DB48F69}" type="pres">
      <dgm:prSet presAssocID="{2A4B04D3-CAE4-44E6-9173-BFA190D46958}" presName="connectorText" presStyleLbl="sibTrans1D1" presStyleIdx="0" presStyleCnt="8"/>
      <dgm:spPr/>
    </dgm:pt>
    <dgm:pt modelId="{686C2409-177A-411F-83BB-3A06BABDA90D}" type="pres">
      <dgm:prSet presAssocID="{C15D3E07-F4D6-49B1-88FD-1CC06764D6BF}" presName="node" presStyleLbl="node1" presStyleIdx="1" presStyleCnt="9">
        <dgm:presLayoutVars>
          <dgm:bulletEnabled val="1"/>
        </dgm:presLayoutVars>
      </dgm:prSet>
      <dgm:spPr/>
    </dgm:pt>
    <dgm:pt modelId="{1477456D-9FC8-4049-B7A0-C05821C3CA69}" type="pres">
      <dgm:prSet presAssocID="{44BF549A-0CCF-47CE-BC98-C1C98B40E72A}" presName="sibTrans" presStyleLbl="sibTrans1D1" presStyleIdx="1" presStyleCnt="8"/>
      <dgm:spPr/>
    </dgm:pt>
    <dgm:pt modelId="{5B29AF14-7720-4FB6-A44F-7746CBA2C9D4}" type="pres">
      <dgm:prSet presAssocID="{44BF549A-0CCF-47CE-BC98-C1C98B40E72A}" presName="connectorText" presStyleLbl="sibTrans1D1" presStyleIdx="1" presStyleCnt="8"/>
      <dgm:spPr/>
    </dgm:pt>
    <dgm:pt modelId="{1ABFCBEB-B75E-4914-B1BF-BD28D8521736}" type="pres">
      <dgm:prSet presAssocID="{5A5C398D-128E-43F9-B0A4-C794EFF05CF8}" presName="node" presStyleLbl="node1" presStyleIdx="2" presStyleCnt="9">
        <dgm:presLayoutVars>
          <dgm:bulletEnabled val="1"/>
        </dgm:presLayoutVars>
      </dgm:prSet>
      <dgm:spPr/>
    </dgm:pt>
    <dgm:pt modelId="{D54689AC-7096-4C7C-8F0A-2E5E48EC33B6}" type="pres">
      <dgm:prSet presAssocID="{441A8C07-03FD-468E-8ADE-6244E518AEAC}" presName="sibTrans" presStyleLbl="sibTrans1D1" presStyleIdx="2" presStyleCnt="8"/>
      <dgm:spPr/>
    </dgm:pt>
    <dgm:pt modelId="{B17DD180-6E3A-4C08-8547-D7F98F490A87}" type="pres">
      <dgm:prSet presAssocID="{441A8C07-03FD-468E-8ADE-6244E518AEAC}" presName="connectorText" presStyleLbl="sibTrans1D1" presStyleIdx="2" presStyleCnt="8"/>
      <dgm:spPr/>
    </dgm:pt>
    <dgm:pt modelId="{5279D2FF-32E5-423C-89B6-46D2257C6A4E}" type="pres">
      <dgm:prSet presAssocID="{E2EB5419-5ECF-4252-BB99-8F82557B5EAD}" presName="node" presStyleLbl="node1" presStyleIdx="3" presStyleCnt="9">
        <dgm:presLayoutVars>
          <dgm:bulletEnabled val="1"/>
        </dgm:presLayoutVars>
      </dgm:prSet>
      <dgm:spPr/>
    </dgm:pt>
    <dgm:pt modelId="{3C8AE2C6-38D2-4885-A20C-3B2D2A33270B}" type="pres">
      <dgm:prSet presAssocID="{74C76819-273A-4AE9-A3AA-6A4A91F654F9}" presName="sibTrans" presStyleLbl="sibTrans1D1" presStyleIdx="3" presStyleCnt="8"/>
      <dgm:spPr/>
    </dgm:pt>
    <dgm:pt modelId="{D3680BE8-1385-4F0E-A9F4-F3E4521FC105}" type="pres">
      <dgm:prSet presAssocID="{74C76819-273A-4AE9-A3AA-6A4A91F654F9}" presName="connectorText" presStyleLbl="sibTrans1D1" presStyleIdx="3" presStyleCnt="8"/>
      <dgm:spPr/>
    </dgm:pt>
    <dgm:pt modelId="{DF3C07F7-0D74-4F8F-8946-482EE7C81C15}" type="pres">
      <dgm:prSet presAssocID="{B323CB38-1536-47B4-8E1B-6F3314F27D47}" presName="node" presStyleLbl="node1" presStyleIdx="4" presStyleCnt="9">
        <dgm:presLayoutVars>
          <dgm:bulletEnabled val="1"/>
        </dgm:presLayoutVars>
      </dgm:prSet>
      <dgm:spPr/>
    </dgm:pt>
    <dgm:pt modelId="{43E47706-90BE-4277-BFD0-BDEDF3709C8C}" type="pres">
      <dgm:prSet presAssocID="{74B7F7A9-49EB-483F-AB6C-511C34071F4F}" presName="sibTrans" presStyleLbl="sibTrans1D1" presStyleIdx="4" presStyleCnt="8"/>
      <dgm:spPr/>
    </dgm:pt>
    <dgm:pt modelId="{F8C69B31-C582-4258-A0DF-5BEB2B625C81}" type="pres">
      <dgm:prSet presAssocID="{74B7F7A9-49EB-483F-AB6C-511C34071F4F}" presName="connectorText" presStyleLbl="sibTrans1D1" presStyleIdx="4" presStyleCnt="8"/>
      <dgm:spPr/>
    </dgm:pt>
    <dgm:pt modelId="{2427DD00-8E82-421F-AC53-36564DE9CCAD}" type="pres">
      <dgm:prSet presAssocID="{7967049A-B93C-4C0D-B30E-3EB50C8B14D8}" presName="node" presStyleLbl="node1" presStyleIdx="5" presStyleCnt="9">
        <dgm:presLayoutVars>
          <dgm:bulletEnabled val="1"/>
        </dgm:presLayoutVars>
      </dgm:prSet>
      <dgm:spPr/>
    </dgm:pt>
    <dgm:pt modelId="{093B153E-4683-470C-83AA-1B6173876CAF}" type="pres">
      <dgm:prSet presAssocID="{8A695BF1-BA10-4C4B-A6EF-C203DBAE024C}" presName="sibTrans" presStyleLbl="sibTrans1D1" presStyleIdx="5" presStyleCnt="8"/>
      <dgm:spPr/>
    </dgm:pt>
    <dgm:pt modelId="{C271975C-B88F-4F31-BFC7-CC4D1FC9AB08}" type="pres">
      <dgm:prSet presAssocID="{8A695BF1-BA10-4C4B-A6EF-C203DBAE024C}" presName="connectorText" presStyleLbl="sibTrans1D1" presStyleIdx="5" presStyleCnt="8"/>
      <dgm:spPr/>
    </dgm:pt>
    <dgm:pt modelId="{54C2FF92-8D47-4C11-9BE5-01B9D37E8420}" type="pres">
      <dgm:prSet presAssocID="{8CAC9E42-9D25-41BE-814A-C9992DD9689C}" presName="node" presStyleLbl="node1" presStyleIdx="6" presStyleCnt="9">
        <dgm:presLayoutVars>
          <dgm:bulletEnabled val="1"/>
        </dgm:presLayoutVars>
      </dgm:prSet>
      <dgm:spPr/>
    </dgm:pt>
    <dgm:pt modelId="{09767641-3DE6-47B4-9789-01AB6641CBA9}" type="pres">
      <dgm:prSet presAssocID="{47F9933B-5017-4046-B6DF-0BC6389FA04E}" presName="sibTrans" presStyleLbl="sibTrans1D1" presStyleIdx="6" presStyleCnt="8"/>
      <dgm:spPr/>
    </dgm:pt>
    <dgm:pt modelId="{5092AF7D-9AC0-46F5-8E7F-CCD956CF9CC3}" type="pres">
      <dgm:prSet presAssocID="{47F9933B-5017-4046-B6DF-0BC6389FA04E}" presName="connectorText" presStyleLbl="sibTrans1D1" presStyleIdx="6" presStyleCnt="8"/>
      <dgm:spPr/>
    </dgm:pt>
    <dgm:pt modelId="{9DCFEA3A-99BD-40B0-8FF0-463BD28BDDFF}" type="pres">
      <dgm:prSet presAssocID="{332C60C8-4DE3-4C2A-859B-BE9DA8CE1720}" presName="node" presStyleLbl="node1" presStyleIdx="7" presStyleCnt="9">
        <dgm:presLayoutVars>
          <dgm:bulletEnabled val="1"/>
        </dgm:presLayoutVars>
      </dgm:prSet>
      <dgm:spPr/>
    </dgm:pt>
    <dgm:pt modelId="{E649B27A-A29A-4B00-950A-65B8E1A3BAC6}" type="pres">
      <dgm:prSet presAssocID="{C335D807-3554-411F-A31E-3A9355C09560}" presName="sibTrans" presStyleLbl="sibTrans1D1" presStyleIdx="7" presStyleCnt="8"/>
      <dgm:spPr/>
    </dgm:pt>
    <dgm:pt modelId="{AF32AFBF-687C-4002-96C1-9EF2711491AB}" type="pres">
      <dgm:prSet presAssocID="{C335D807-3554-411F-A31E-3A9355C09560}" presName="connectorText" presStyleLbl="sibTrans1D1" presStyleIdx="7" presStyleCnt="8"/>
      <dgm:spPr/>
    </dgm:pt>
    <dgm:pt modelId="{BB464090-05FB-4B35-BC1D-CD2521939310}" type="pres">
      <dgm:prSet presAssocID="{9E706FC3-CC7F-404D-8F33-251827CACC79}" presName="node" presStyleLbl="node1" presStyleIdx="8" presStyleCnt="9">
        <dgm:presLayoutVars>
          <dgm:bulletEnabled val="1"/>
        </dgm:presLayoutVars>
      </dgm:prSet>
      <dgm:spPr/>
    </dgm:pt>
  </dgm:ptLst>
  <dgm:cxnLst>
    <dgm:cxn modelId="{67FB5708-8EE4-444E-937C-30CABDA148DE}" type="presOf" srcId="{5A5C398D-128E-43F9-B0A4-C794EFF05CF8}" destId="{1ABFCBEB-B75E-4914-B1BF-BD28D8521736}" srcOrd="0" destOrd="0" presId="urn:microsoft.com/office/officeart/2016/7/layout/RepeatingBendingProcessNew"/>
    <dgm:cxn modelId="{AE806109-F3DB-403F-9077-49C008FB514E}" srcId="{43E29593-BA6A-47F3-BD76-F1DCACB00BF4}" destId="{332C60C8-4DE3-4C2A-859B-BE9DA8CE1720}" srcOrd="7" destOrd="0" parTransId="{97C4DEEE-9136-4361-AAC4-354C617F02CD}" sibTransId="{C335D807-3554-411F-A31E-3A9355C09560}"/>
    <dgm:cxn modelId="{3B32621A-FE92-492C-BBDF-6C25F52518FA}" type="presOf" srcId="{47F9933B-5017-4046-B6DF-0BC6389FA04E}" destId="{5092AF7D-9AC0-46F5-8E7F-CCD956CF9CC3}" srcOrd="1" destOrd="0" presId="urn:microsoft.com/office/officeart/2016/7/layout/RepeatingBendingProcessNew"/>
    <dgm:cxn modelId="{1155281D-9B0E-4253-9063-3F45ACE5D744}" type="presOf" srcId="{7967049A-B93C-4C0D-B30E-3EB50C8B14D8}" destId="{2427DD00-8E82-421F-AC53-36564DE9CCAD}" srcOrd="0" destOrd="0" presId="urn:microsoft.com/office/officeart/2016/7/layout/RepeatingBendingProcessNew"/>
    <dgm:cxn modelId="{9B8BAE21-C315-4235-999B-3BFDBD349F26}" type="presOf" srcId="{74C76819-273A-4AE9-A3AA-6A4A91F654F9}" destId="{3C8AE2C6-38D2-4885-A20C-3B2D2A33270B}" srcOrd="0" destOrd="0" presId="urn:microsoft.com/office/officeart/2016/7/layout/RepeatingBendingProcessNew"/>
    <dgm:cxn modelId="{0482A133-1B88-49F8-A89A-4FB5E176A34A}" srcId="{43E29593-BA6A-47F3-BD76-F1DCACB00BF4}" destId="{C15D3E07-F4D6-49B1-88FD-1CC06764D6BF}" srcOrd="1" destOrd="0" parTransId="{FCE088AC-114A-4D47-93B3-45E0469D7F12}" sibTransId="{44BF549A-0CCF-47CE-BC98-C1C98B40E72A}"/>
    <dgm:cxn modelId="{29F3B23E-CEF5-46F7-8690-3215B93FF83C}" type="presOf" srcId="{C335D807-3554-411F-A31E-3A9355C09560}" destId="{E649B27A-A29A-4B00-950A-65B8E1A3BAC6}" srcOrd="0" destOrd="0" presId="urn:microsoft.com/office/officeart/2016/7/layout/RepeatingBendingProcessNew"/>
    <dgm:cxn modelId="{06F6055F-B189-406B-B720-B3377E269AC2}" srcId="{43E29593-BA6A-47F3-BD76-F1DCACB00BF4}" destId="{B2E355C8-DB82-4563-A76B-852D585B4BD5}" srcOrd="0" destOrd="0" parTransId="{4B4CC541-7E40-4F8F-9F00-B1D598867759}" sibTransId="{2A4B04D3-CAE4-44E6-9173-BFA190D46958}"/>
    <dgm:cxn modelId="{9AEE1C46-1E4C-459B-88F4-4F27625A05BB}" srcId="{43E29593-BA6A-47F3-BD76-F1DCACB00BF4}" destId="{9E706FC3-CC7F-404D-8F33-251827CACC79}" srcOrd="8" destOrd="0" parTransId="{0073245C-15FD-4042-8668-3C19B130E519}" sibTransId="{A77CE989-8786-4E08-98FC-09C88C323B8A}"/>
    <dgm:cxn modelId="{13EF6E67-5A97-40D8-BA4E-703F1C9CE487}" type="presOf" srcId="{9E706FC3-CC7F-404D-8F33-251827CACC79}" destId="{BB464090-05FB-4B35-BC1D-CD2521939310}" srcOrd="0" destOrd="0" presId="urn:microsoft.com/office/officeart/2016/7/layout/RepeatingBendingProcessNew"/>
    <dgm:cxn modelId="{F6DBEF4A-EA83-498E-9DAB-1411C6AB17FF}" type="presOf" srcId="{441A8C07-03FD-468E-8ADE-6244E518AEAC}" destId="{B17DD180-6E3A-4C08-8547-D7F98F490A87}" srcOrd="1" destOrd="0" presId="urn:microsoft.com/office/officeart/2016/7/layout/RepeatingBendingProcessNew"/>
    <dgm:cxn modelId="{6E9F856C-CD65-4BDC-8F6C-2C50DA4FBEC8}" type="presOf" srcId="{74C76819-273A-4AE9-A3AA-6A4A91F654F9}" destId="{D3680BE8-1385-4F0E-A9F4-F3E4521FC105}" srcOrd="1" destOrd="0" presId="urn:microsoft.com/office/officeart/2016/7/layout/RepeatingBendingProcessNew"/>
    <dgm:cxn modelId="{53868F6E-B5B1-4205-A6D0-47B5019DC8FB}" type="presOf" srcId="{C15D3E07-F4D6-49B1-88FD-1CC06764D6BF}" destId="{686C2409-177A-411F-83BB-3A06BABDA90D}" srcOrd="0" destOrd="0" presId="urn:microsoft.com/office/officeart/2016/7/layout/RepeatingBendingProcessNew"/>
    <dgm:cxn modelId="{B9172956-406B-4DD8-B7C2-118CF2B87B3B}" type="presOf" srcId="{2A4B04D3-CAE4-44E6-9173-BFA190D46958}" destId="{FC60A9B5-1636-4BF4-8F34-BCF55B85CD53}" srcOrd="0" destOrd="0" presId="urn:microsoft.com/office/officeart/2016/7/layout/RepeatingBendingProcessNew"/>
    <dgm:cxn modelId="{59DE3B7A-7633-45D4-A2D7-C48B44A4A050}" type="presOf" srcId="{8A695BF1-BA10-4C4B-A6EF-C203DBAE024C}" destId="{093B153E-4683-470C-83AA-1B6173876CAF}" srcOrd="0" destOrd="0" presId="urn:microsoft.com/office/officeart/2016/7/layout/RepeatingBendingProcessNew"/>
    <dgm:cxn modelId="{591ADD7A-0E8B-43EF-A6A3-823A30FC6BD1}" type="presOf" srcId="{74B7F7A9-49EB-483F-AB6C-511C34071F4F}" destId="{43E47706-90BE-4277-BFD0-BDEDF3709C8C}" srcOrd="0" destOrd="0" presId="urn:microsoft.com/office/officeart/2016/7/layout/RepeatingBendingProcessNew"/>
    <dgm:cxn modelId="{CADE087F-9A33-4FB3-A653-74A119545A45}" type="presOf" srcId="{E2EB5419-5ECF-4252-BB99-8F82557B5EAD}" destId="{5279D2FF-32E5-423C-89B6-46D2257C6A4E}" srcOrd="0" destOrd="0" presId="urn:microsoft.com/office/officeart/2016/7/layout/RepeatingBendingProcessNew"/>
    <dgm:cxn modelId="{AD18888D-64DF-4F4E-BD99-14F1F23A5B06}" type="presOf" srcId="{2A4B04D3-CAE4-44E6-9173-BFA190D46958}" destId="{D59F7647-7906-4625-8310-AB1D7DB48F69}" srcOrd="1" destOrd="0" presId="urn:microsoft.com/office/officeart/2016/7/layout/RepeatingBendingProcessNew"/>
    <dgm:cxn modelId="{89C5C48F-09B8-447F-8921-08AEDFC1243C}" type="presOf" srcId="{47F9933B-5017-4046-B6DF-0BC6389FA04E}" destId="{09767641-3DE6-47B4-9789-01AB6641CBA9}" srcOrd="0" destOrd="0" presId="urn:microsoft.com/office/officeart/2016/7/layout/RepeatingBendingProcessNew"/>
    <dgm:cxn modelId="{A1B8CA94-8EDB-477D-B8E4-07D6CCC03C73}" type="presOf" srcId="{332C60C8-4DE3-4C2A-859B-BE9DA8CE1720}" destId="{9DCFEA3A-99BD-40B0-8FF0-463BD28BDDFF}" srcOrd="0" destOrd="0" presId="urn:microsoft.com/office/officeart/2016/7/layout/RepeatingBendingProcessNew"/>
    <dgm:cxn modelId="{99FEFD9C-AE96-4963-9EBC-844ED30D4B08}" type="presOf" srcId="{74B7F7A9-49EB-483F-AB6C-511C34071F4F}" destId="{F8C69B31-C582-4258-A0DF-5BEB2B625C81}" srcOrd="1" destOrd="0" presId="urn:microsoft.com/office/officeart/2016/7/layout/RepeatingBendingProcessNew"/>
    <dgm:cxn modelId="{C6D793A2-CEE1-4606-99CA-4690987171A6}" srcId="{43E29593-BA6A-47F3-BD76-F1DCACB00BF4}" destId="{8CAC9E42-9D25-41BE-814A-C9992DD9689C}" srcOrd="6" destOrd="0" parTransId="{FAF6F555-A06B-47FF-8289-18FDE1686248}" sibTransId="{47F9933B-5017-4046-B6DF-0BC6389FA04E}"/>
    <dgm:cxn modelId="{4D98A6A8-E29A-4CA6-90A3-3A803C5FEA39}" srcId="{43E29593-BA6A-47F3-BD76-F1DCACB00BF4}" destId="{B323CB38-1536-47B4-8E1B-6F3314F27D47}" srcOrd="4" destOrd="0" parTransId="{DFAEA9D4-AD53-4EEB-8A98-63C7C0F03A2B}" sibTransId="{74B7F7A9-49EB-483F-AB6C-511C34071F4F}"/>
    <dgm:cxn modelId="{21FED5A9-6700-4E85-824C-ACB0B2CDDCB0}" srcId="{43E29593-BA6A-47F3-BD76-F1DCACB00BF4}" destId="{5A5C398D-128E-43F9-B0A4-C794EFF05CF8}" srcOrd="2" destOrd="0" parTransId="{2731EDD6-D270-4BBA-A3AE-60CBA0A14882}" sibTransId="{441A8C07-03FD-468E-8ADE-6244E518AEAC}"/>
    <dgm:cxn modelId="{207520B5-F22A-4469-B7E1-3A25BF61E792}" type="presOf" srcId="{B323CB38-1536-47B4-8E1B-6F3314F27D47}" destId="{DF3C07F7-0D74-4F8F-8946-482EE7C81C15}" srcOrd="0" destOrd="0" presId="urn:microsoft.com/office/officeart/2016/7/layout/RepeatingBendingProcessNew"/>
    <dgm:cxn modelId="{251040BA-745D-49B8-B37D-612CF8A9FA43}" type="presOf" srcId="{441A8C07-03FD-468E-8ADE-6244E518AEAC}" destId="{D54689AC-7096-4C7C-8F0A-2E5E48EC33B6}" srcOrd="0" destOrd="0" presId="urn:microsoft.com/office/officeart/2016/7/layout/RepeatingBendingProcessNew"/>
    <dgm:cxn modelId="{4C8BB1C0-A5F6-4BAB-9898-06F8C65E2D3D}" type="presOf" srcId="{B2E355C8-DB82-4563-A76B-852D585B4BD5}" destId="{64F6E8A6-ACF1-45F8-8B6F-51BF0D8EC54A}" srcOrd="0" destOrd="0" presId="urn:microsoft.com/office/officeart/2016/7/layout/RepeatingBendingProcessNew"/>
    <dgm:cxn modelId="{BAFE07C3-2451-4FB0-9702-0F4CA72CD9C1}" type="presOf" srcId="{43E29593-BA6A-47F3-BD76-F1DCACB00BF4}" destId="{086D2217-8296-4F10-AE31-7AEBBB1C8704}" srcOrd="0" destOrd="0" presId="urn:microsoft.com/office/officeart/2016/7/layout/RepeatingBendingProcessNew"/>
    <dgm:cxn modelId="{264AA4D0-2A8A-4413-8815-A2FC6F0DDED9}" type="presOf" srcId="{C335D807-3554-411F-A31E-3A9355C09560}" destId="{AF32AFBF-687C-4002-96C1-9EF2711491AB}" srcOrd="1" destOrd="0" presId="urn:microsoft.com/office/officeart/2016/7/layout/RepeatingBendingProcessNew"/>
    <dgm:cxn modelId="{2B31E9DA-52DB-4728-AD1D-FEEDF67F2146}" type="presOf" srcId="{8A695BF1-BA10-4C4B-A6EF-C203DBAE024C}" destId="{C271975C-B88F-4F31-BFC7-CC4D1FC9AB08}" srcOrd="1" destOrd="0" presId="urn:microsoft.com/office/officeart/2016/7/layout/RepeatingBendingProcessNew"/>
    <dgm:cxn modelId="{89785DDE-1889-4E62-B745-9DDDEEBA4DA0}" srcId="{43E29593-BA6A-47F3-BD76-F1DCACB00BF4}" destId="{E2EB5419-5ECF-4252-BB99-8F82557B5EAD}" srcOrd="3" destOrd="0" parTransId="{8D9415C0-5D79-4DE8-AE18-D171B452F435}" sibTransId="{74C76819-273A-4AE9-A3AA-6A4A91F654F9}"/>
    <dgm:cxn modelId="{B1B1E6E5-776A-456F-802B-69FB8EF9C333}" type="presOf" srcId="{8CAC9E42-9D25-41BE-814A-C9992DD9689C}" destId="{54C2FF92-8D47-4C11-9BE5-01B9D37E8420}" srcOrd="0" destOrd="0" presId="urn:microsoft.com/office/officeart/2016/7/layout/RepeatingBendingProcessNew"/>
    <dgm:cxn modelId="{496E50EF-BF99-439F-B3EE-D29C3F7F18AC}" type="presOf" srcId="{44BF549A-0CCF-47CE-BC98-C1C98B40E72A}" destId="{5B29AF14-7720-4FB6-A44F-7746CBA2C9D4}" srcOrd="1" destOrd="0" presId="urn:microsoft.com/office/officeart/2016/7/layout/RepeatingBendingProcessNew"/>
    <dgm:cxn modelId="{9BAC51F1-6450-4898-BAEC-6E997A7094FC}" type="presOf" srcId="{44BF549A-0CCF-47CE-BC98-C1C98B40E72A}" destId="{1477456D-9FC8-4049-B7A0-C05821C3CA69}" srcOrd="0" destOrd="0" presId="urn:microsoft.com/office/officeart/2016/7/layout/RepeatingBendingProcessNew"/>
    <dgm:cxn modelId="{EF61F0F9-AF77-405A-870E-66BA4C75760A}" srcId="{43E29593-BA6A-47F3-BD76-F1DCACB00BF4}" destId="{7967049A-B93C-4C0D-B30E-3EB50C8B14D8}" srcOrd="5" destOrd="0" parTransId="{6DB80851-0D00-450C-8AD9-B997887DDBB3}" sibTransId="{8A695BF1-BA10-4C4B-A6EF-C203DBAE024C}"/>
    <dgm:cxn modelId="{D3791DFD-48E2-48B0-AD9C-CE5EF583BACB}" type="presParOf" srcId="{086D2217-8296-4F10-AE31-7AEBBB1C8704}" destId="{64F6E8A6-ACF1-45F8-8B6F-51BF0D8EC54A}" srcOrd="0" destOrd="0" presId="urn:microsoft.com/office/officeart/2016/7/layout/RepeatingBendingProcessNew"/>
    <dgm:cxn modelId="{7F5D4B7B-3BA7-4868-9D05-165F916EB89F}" type="presParOf" srcId="{086D2217-8296-4F10-AE31-7AEBBB1C8704}" destId="{FC60A9B5-1636-4BF4-8F34-BCF55B85CD53}" srcOrd="1" destOrd="0" presId="urn:microsoft.com/office/officeart/2016/7/layout/RepeatingBendingProcessNew"/>
    <dgm:cxn modelId="{BCCEE6FA-DEEE-4B06-BF4D-2B8EE9CB0522}" type="presParOf" srcId="{FC60A9B5-1636-4BF4-8F34-BCF55B85CD53}" destId="{D59F7647-7906-4625-8310-AB1D7DB48F69}" srcOrd="0" destOrd="0" presId="urn:microsoft.com/office/officeart/2016/7/layout/RepeatingBendingProcessNew"/>
    <dgm:cxn modelId="{524A82C7-D066-4DC8-BB74-008196EBAA80}" type="presParOf" srcId="{086D2217-8296-4F10-AE31-7AEBBB1C8704}" destId="{686C2409-177A-411F-83BB-3A06BABDA90D}" srcOrd="2" destOrd="0" presId="urn:microsoft.com/office/officeart/2016/7/layout/RepeatingBendingProcessNew"/>
    <dgm:cxn modelId="{F1F64F41-13A2-4318-AD65-476866B875EC}" type="presParOf" srcId="{086D2217-8296-4F10-AE31-7AEBBB1C8704}" destId="{1477456D-9FC8-4049-B7A0-C05821C3CA69}" srcOrd="3" destOrd="0" presId="urn:microsoft.com/office/officeart/2016/7/layout/RepeatingBendingProcessNew"/>
    <dgm:cxn modelId="{30939B8D-7984-49FA-885B-719A18224860}" type="presParOf" srcId="{1477456D-9FC8-4049-B7A0-C05821C3CA69}" destId="{5B29AF14-7720-4FB6-A44F-7746CBA2C9D4}" srcOrd="0" destOrd="0" presId="urn:microsoft.com/office/officeart/2016/7/layout/RepeatingBendingProcessNew"/>
    <dgm:cxn modelId="{404AA5C5-60ED-4F7E-B8EA-5C6E8B48D913}" type="presParOf" srcId="{086D2217-8296-4F10-AE31-7AEBBB1C8704}" destId="{1ABFCBEB-B75E-4914-B1BF-BD28D8521736}" srcOrd="4" destOrd="0" presId="urn:microsoft.com/office/officeart/2016/7/layout/RepeatingBendingProcessNew"/>
    <dgm:cxn modelId="{9E792D59-48F5-4280-B600-28502D9D13D5}" type="presParOf" srcId="{086D2217-8296-4F10-AE31-7AEBBB1C8704}" destId="{D54689AC-7096-4C7C-8F0A-2E5E48EC33B6}" srcOrd="5" destOrd="0" presId="urn:microsoft.com/office/officeart/2016/7/layout/RepeatingBendingProcessNew"/>
    <dgm:cxn modelId="{9B400A83-52BE-4845-950A-5A13B63DE920}" type="presParOf" srcId="{D54689AC-7096-4C7C-8F0A-2E5E48EC33B6}" destId="{B17DD180-6E3A-4C08-8547-D7F98F490A87}" srcOrd="0" destOrd="0" presId="urn:microsoft.com/office/officeart/2016/7/layout/RepeatingBendingProcessNew"/>
    <dgm:cxn modelId="{CC0FBEF9-ABF3-4392-9154-F483F8EA9E4B}" type="presParOf" srcId="{086D2217-8296-4F10-AE31-7AEBBB1C8704}" destId="{5279D2FF-32E5-423C-89B6-46D2257C6A4E}" srcOrd="6" destOrd="0" presId="urn:microsoft.com/office/officeart/2016/7/layout/RepeatingBendingProcessNew"/>
    <dgm:cxn modelId="{2804A571-9D9D-4E6E-BE0A-1FFFF34A4324}" type="presParOf" srcId="{086D2217-8296-4F10-AE31-7AEBBB1C8704}" destId="{3C8AE2C6-38D2-4885-A20C-3B2D2A33270B}" srcOrd="7" destOrd="0" presId="urn:microsoft.com/office/officeart/2016/7/layout/RepeatingBendingProcessNew"/>
    <dgm:cxn modelId="{A5D801DD-5E79-4271-A483-5CE9EE0F1F9A}" type="presParOf" srcId="{3C8AE2C6-38D2-4885-A20C-3B2D2A33270B}" destId="{D3680BE8-1385-4F0E-A9F4-F3E4521FC105}" srcOrd="0" destOrd="0" presId="urn:microsoft.com/office/officeart/2016/7/layout/RepeatingBendingProcessNew"/>
    <dgm:cxn modelId="{F660D5E1-C5F0-4C26-B979-9CEC068F7BF8}" type="presParOf" srcId="{086D2217-8296-4F10-AE31-7AEBBB1C8704}" destId="{DF3C07F7-0D74-4F8F-8946-482EE7C81C15}" srcOrd="8" destOrd="0" presId="urn:microsoft.com/office/officeart/2016/7/layout/RepeatingBendingProcessNew"/>
    <dgm:cxn modelId="{A6DCD74E-3ADA-4C79-AA02-FAAEAFD1BA79}" type="presParOf" srcId="{086D2217-8296-4F10-AE31-7AEBBB1C8704}" destId="{43E47706-90BE-4277-BFD0-BDEDF3709C8C}" srcOrd="9" destOrd="0" presId="urn:microsoft.com/office/officeart/2016/7/layout/RepeatingBendingProcessNew"/>
    <dgm:cxn modelId="{1BFF5169-B0F1-4988-B877-6699E5DB0378}" type="presParOf" srcId="{43E47706-90BE-4277-BFD0-BDEDF3709C8C}" destId="{F8C69B31-C582-4258-A0DF-5BEB2B625C81}" srcOrd="0" destOrd="0" presId="urn:microsoft.com/office/officeart/2016/7/layout/RepeatingBendingProcessNew"/>
    <dgm:cxn modelId="{991A7762-137F-4D3E-B886-2BAB9AE58A0D}" type="presParOf" srcId="{086D2217-8296-4F10-AE31-7AEBBB1C8704}" destId="{2427DD00-8E82-421F-AC53-36564DE9CCAD}" srcOrd="10" destOrd="0" presId="urn:microsoft.com/office/officeart/2016/7/layout/RepeatingBendingProcessNew"/>
    <dgm:cxn modelId="{05A85067-1286-48F0-AB78-34119E7DF7FA}" type="presParOf" srcId="{086D2217-8296-4F10-AE31-7AEBBB1C8704}" destId="{093B153E-4683-470C-83AA-1B6173876CAF}" srcOrd="11" destOrd="0" presId="urn:microsoft.com/office/officeart/2016/7/layout/RepeatingBendingProcessNew"/>
    <dgm:cxn modelId="{95913FFE-7B85-4C0A-BFC0-4938AEB37566}" type="presParOf" srcId="{093B153E-4683-470C-83AA-1B6173876CAF}" destId="{C271975C-B88F-4F31-BFC7-CC4D1FC9AB08}" srcOrd="0" destOrd="0" presId="urn:microsoft.com/office/officeart/2016/7/layout/RepeatingBendingProcessNew"/>
    <dgm:cxn modelId="{B30407F7-318F-47FE-A84E-96D37778D7A4}" type="presParOf" srcId="{086D2217-8296-4F10-AE31-7AEBBB1C8704}" destId="{54C2FF92-8D47-4C11-9BE5-01B9D37E8420}" srcOrd="12" destOrd="0" presId="urn:microsoft.com/office/officeart/2016/7/layout/RepeatingBendingProcessNew"/>
    <dgm:cxn modelId="{6A8E8971-7600-4EFF-B866-88769114D6D0}" type="presParOf" srcId="{086D2217-8296-4F10-AE31-7AEBBB1C8704}" destId="{09767641-3DE6-47B4-9789-01AB6641CBA9}" srcOrd="13" destOrd="0" presId="urn:microsoft.com/office/officeart/2016/7/layout/RepeatingBendingProcessNew"/>
    <dgm:cxn modelId="{82D0757E-5E0D-426B-B44C-9AE325D78282}" type="presParOf" srcId="{09767641-3DE6-47B4-9789-01AB6641CBA9}" destId="{5092AF7D-9AC0-46F5-8E7F-CCD956CF9CC3}" srcOrd="0" destOrd="0" presId="urn:microsoft.com/office/officeart/2016/7/layout/RepeatingBendingProcessNew"/>
    <dgm:cxn modelId="{23E12623-8F15-41F7-AF3D-BD08F125D7CD}" type="presParOf" srcId="{086D2217-8296-4F10-AE31-7AEBBB1C8704}" destId="{9DCFEA3A-99BD-40B0-8FF0-463BD28BDDFF}" srcOrd="14" destOrd="0" presId="urn:microsoft.com/office/officeart/2016/7/layout/RepeatingBendingProcessNew"/>
    <dgm:cxn modelId="{2DBDE411-BF65-44C5-96C0-5CB8E028AA04}" type="presParOf" srcId="{086D2217-8296-4F10-AE31-7AEBBB1C8704}" destId="{E649B27A-A29A-4B00-950A-65B8E1A3BAC6}" srcOrd="15" destOrd="0" presId="urn:microsoft.com/office/officeart/2016/7/layout/RepeatingBendingProcessNew"/>
    <dgm:cxn modelId="{CAECAAFC-7AC9-4389-BDC9-4A02FB280B11}" type="presParOf" srcId="{E649B27A-A29A-4B00-950A-65B8E1A3BAC6}" destId="{AF32AFBF-687C-4002-96C1-9EF2711491AB}" srcOrd="0" destOrd="0" presId="urn:microsoft.com/office/officeart/2016/7/layout/RepeatingBendingProcessNew"/>
    <dgm:cxn modelId="{BFFE7BF1-7ABE-45C0-82A3-4D8FA50A4A16}" type="presParOf" srcId="{086D2217-8296-4F10-AE31-7AEBBB1C8704}" destId="{BB464090-05FB-4B35-BC1D-CD2521939310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7F51CF-2814-4B82-985E-C6796566ECB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5C08FC-C32B-429C-B17A-47B6B4FC83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High costs </a:t>
          </a:r>
          <a:r>
            <a:rPr lang="en-US" sz="2400" dirty="0"/>
            <a:t>- Up-front costs of getting XR equipment and then the ongoing costs associated with keeping them current</a:t>
          </a:r>
        </a:p>
      </dgm:t>
    </dgm:pt>
    <dgm:pt modelId="{F214FFD4-776E-489E-B9A0-33F96B74B3CD}" type="parTrans" cxnId="{42E5495C-F75E-4829-A6F2-1FE217C1C4B0}">
      <dgm:prSet/>
      <dgm:spPr/>
      <dgm:t>
        <a:bodyPr/>
        <a:lstStyle/>
        <a:p>
          <a:endParaRPr lang="en-US"/>
        </a:p>
      </dgm:t>
    </dgm:pt>
    <dgm:pt modelId="{A27EA170-7BC0-4C88-8145-DA948A00AF96}" type="sibTrans" cxnId="{42E5495C-F75E-4829-A6F2-1FE217C1C4B0}">
      <dgm:prSet/>
      <dgm:spPr/>
      <dgm:t>
        <a:bodyPr/>
        <a:lstStyle/>
        <a:p>
          <a:endParaRPr lang="en-US"/>
        </a:p>
      </dgm:t>
    </dgm:pt>
    <dgm:pt modelId="{81248200-CC90-4B29-A392-9EC109D427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Resistance to Change </a:t>
          </a:r>
          <a:r>
            <a:rPr lang="en-US" sz="2400" dirty="0"/>
            <a:t>- Organizations are not familiar with or skeptical of their benefit or utility, limited awareness</a:t>
          </a:r>
        </a:p>
      </dgm:t>
    </dgm:pt>
    <dgm:pt modelId="{0E92F91C-6BC8-4962-B9B9-3E0AD285192A}" type="parTrans" cxnId="{E30C3516-AC4E-4925-B6AE-9A2AA0F60B1D}">
      <dgm:prSet/>
      <dgm:spPr/>
      <dgm:t>
        <a:bodyPr/>
        <a:lstStyle/>
        <a:p>
          <a:endParaRPr lang="en-US"/>
        </a:p>
      </dgm:t>
    </dgm:pt>
    <dgm:pt modelId="{13774412-11AE-4495-B1D6-FB3DBE12C080}" type="sibTrans" cxnId="{E30C3516-AC4E-4925-B6AE-9A2AA0F60B1D}">
      <dgm:prSet/>
      <dgm:spPr/>
      <dgm:t>
        <a:bodyPr/>
        <a:lstStyle/>
        <a:p>
          <a:endParaRPr lang="en-US"/>
        </a:p>
      </dgm:t>
    </dgm:pt>
    <dgm:pt modelId="{C52469EB-35C4-4FAE-81D1-0EC4356206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Infrastructure and Access </a:t>
          </a:r>
          <a:r>
            <a:rPr lang="en-US" sz="2400" dirty="0"/>
            <a:t>- Robust infrastructure available that includes high-speed internet and compatible devices</a:t>
          </a:r>
        </a:p>
      </dgm:t>
    </dgm:pt>
    <dgm:pt modelId="{BF319910-FEEE-44FC-877C-D552266EAF0D}" type="parTrans" cxnId="{E2B7A182-6641-4845-821A-2E03EE0DC573}">
      <dgm:prSet/>
      <dgm:spPr/>
      <dgm:t>
        <a:bodyPr/>
        <a:lstStyle/>
        <a:p>
          <a:endParaRPr lang="en-US"/>
        </a:p>
      </dgm:t>
    </dgm:pt>
    <dgm:pt modelId="{06DDB6AF-DA62-49A6-A44F-F96A1522AE0D}" type="sibTrans" cxnId="{E2B7A182-6641-4845-821A-2E03EE0DC573}">
      <dgm:prSet/>
      <dgm:spPr/>
      <dgm:t>
        <a:bodyPr/>
        <a:lstStyle/>
        <a:p>
          <a:endParaRPr lang="en-US"/>
        </a:p>
      </dgm:t>
    </dgm:pt>
    <dgm:pt modelId="{DE7D8B82-EB00-4FB2-BCDB-4524E95447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Proving Value and Generating Buy-In </a:t>
          </a:r>
          <a:r>
            <a:rPr lang="en-US" sz="2400" dirty="0"/>
            <a:t>- Stakeholders need hard evidence of the benefits and Return On Investment (ROI) from using XR applications</a:t>
          </a:r>
        </a:p>
      </dgm:t>
    </dgm:pt>
    <dgm:pt modelId="{933C4267-D84D-4F52-9F39-D4D10595C0C9}" type="parTrans" cxnId="{7856510A-64FC-4173-A5FB-8255464BE8B2}">
      <dgm:prSet/>
      <dgm:spPr/>
      <dgm:t>
        <a:bodyPr/>
        <a:lstStyle/>
        <a:p>
          <a:endParaRPr lang="en-US"/>
        </a:p>
      </dgm:t>
    </dgm:pt>
    <dgm:pt modelId="{96F257F0-E050-4C14-B6E0-7B623E3441CD}" type="sibTrans" cxnId="{7856510A-64FC-4173-A5FB-8255464BE8B2}">
      <dgm:prSet/>
      <dgm:spPr/>
      <dgm:t>
        <a:bodyPr/>
        <a:lstStyle/>
        <a:p>
          <a:endParaRPr lang="en-US"/>
        </a:p>
      </dgm:t>
    </dgm:pt>
    <dgm:pt modelId="{73205A69-5AF4-4618-9F82-1CCC69CCE5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Regulatory and Content Challenges</a:t>
          </a:r>
          <a:r>
            <a:rPr lang="en-US" sz="2400" dirty="0"/>
            <a:t> - Adhering to standards, ensuring data security and privacy, and navigating evolving regulatory frameworks</a:t>
          </a:r>
        </a:p>
      </dgm:t>
    </dgm:pt>
    <dgm:pt modelId="{17CE0326-7F7E-4CAE-AB2B-AB05BF1AFFB5}" type="parTrans" cxnId="{1B008F9D-6572-4458-9BEE-BEB5A5DA650C}">
      <dgm:prSet/>
      <dgm:spPr/>
      <dgm:t>
        <a:bodyPr/>
        <a:lstStyle/>
        <a:p>
          <a:endParaRPr lang="en-US"/>
        </a:p>
      </dgm:t>
    </dgm:pt>
    <dgm:pt modelId="{62FBEC86-3C99-4FE4-A5E7-65838A868765}" type="sibTrans" cxnId="{1B008F9D-6572-4458-9BEE-BEB5A5DA650C}">
      <dgm:prSet/>
      <dgm:spPr/>
      <dgm:t>
        <a:bodyPr/>
        <a:lstStyle/>
        <a:p>
          <a:endParaRPr lang="en-US"/>
        </a:p>
      </dgm:t>
    </dgm:pt>
    <dgm:pt modelId="{D373BDD0-2E86-44DD-A71D-2943303FD8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Technological Complexity</a:t>
          </a:r>
          <a:r>
            <a:rPr lang="en-US" sz="2400" dirty="0"/>
            <a:t> - integration with existing systems and ensuring interoperability and ergonomic considerations</a:t>
          </a:r>
        </a:p>
      </dgm:t>
    </dgm:pt>
    <dgm:pt modelId="{EAC3347B-94AC-42B5-98DA-10B2D92E33FD}" type="parTrans" cxnId="{CD98C21A-A1DD-462B-9347-7125411C4CB9}">
      <dgm:prSet/>
      <dgm:spPr/>
      <dgm:t>
        <a:bodyPr/>
        <a:lstStyle/>
        <a:p>
          <a:endParaRPr lang="en-US"/>
        </a:p>
      </dgm:t>
    </dgm:pt>
    <dgm:pt modelId="{71281B61-4843-4357-83ED-43D30196E8DF}" type="sibTrans" cxnId="{CD98C21A-A1DD-462B-9347-7125411C4CB9}">
      <dgm:prSet/>
      <dgm:spPr/>
      <dgm:t>
        <a:bodyPr/>
        <a:lstStyle/>
        <a:p>
          <a:endParaRPr lang="en-US"/>
        </a:p>
      </dgm:t>
    </dgm:pt>
    <dgm:pt modelId="{88310EB9-6CAF-4B5C-BC03-1891D215C6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Insufficient training/resources </a:t>
          </a:r>
          <a:r>
            <a:rPr lang="en-US" sz="2400" dirty="0"/>
            <a:t>– lack of training opportunities at all levels – pedagogy first, language barriers – most resources are in English</a:t>
          </a:r>
        </a:p>
      </dgm:t>
    </dgm:pt>
    <dgm:pt modelId="{60187F5D-9DBE-4305-8AC4-30BD95F5B92F}" type="parTrans" cxnId="{118E9EE7-DBCB-4CAC-BC67-E0B964EADF33}">
      <dgm:prSet/>
      <dgm:spPr/>
      <dgm:t>
        <a:bodyPr/>
        <a:lstStyle/>
        <a:p>
          <a:endParaRPr lang="en-US"/>
        </a:p>
      </dgm:t>
    </dgm:pt>
    <dgm:pt modelId="{D9984893-243A-4D44-BB10-61BEC703DF1E}" type="sibTrans" cxnId="{118E9EE7-DBCB-4CAC-BC67-E0B964EADF33}">
      <dgm:prSet/>
      <dgm:spPr/>
      <dgm:t>
        <a:bodyPr/>
        <a:lstStyle/>
        <a:p>
          <a:endParaRPr lang="en-US"/>
        </a:p>
      </dgm:t>
    </dgm:pt>
    <dgm:pt modelId="{48FBC7A9-EC91-4567-9D53-352A942665CD}" type="pres">
      <dgm:prSet presAssocID="{C07F51CF-2814-4B82-985E-C6796566ECBE}" presName="root" presStyleCnt="0">
        <dgm:presLayoutVars>
          <dgm:dir/>
          <dgm:resizeHandles val="exact"/>
        </dgm:presLayoutVars>
      </dgm:prSet>
      <dgm:spPr/>
    </dgm:pt>
    <dgm:pt modelId="{74AAB05E-1B70-4F58-A739-8D2EF81A9796}" type="pres">
      <dgm:prSet presAssocID="{EB5C08FC-C32B-429C-B17A-47B6B4FC833D}" presName="compNode" presStyleCnt="0"/>
      <dgm:spPr/>
    </dgm:pt>
    <dgm:pt modelId="{DF19E9AF-F9D3-42E6-98EA-E9842B1B4B20}" type="pres">
      <dgm:prSet presAssocID="{EB5C08FC-C32B-429C-B17A-47B6B4FC833D}" presName="bgRect" presStyleLbl="bgShp" presStyleIdx="0" presStyleCnt="7"/>
      <dgm:spPr/>
    </dgm:pt>
    <dgm:pt modelId="{A2E90D31-0FD5-4C83-805C-82B2717240E4}" type="pres">
      <dgm:prSet presAssocID="{EB5C08FC-C32B-429C-B17A-47B6B4FC833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1A8FAD3-31FC-47D4-9F4A-CCA460EEEEBE}" type="pres">
      <dgm:prSet presAssocID="{EB5C08FC-C32B-429C-B17A-47B6B4FC833D}" presName="spaceRect" presStyleCnt="0"/>
      <dgm:spPr/>
    </dgm:pt>
    <dgm:pt modelId="{6A12DD34-5688-41CC-BFE0-63292B025D2F}" type="pres">
      <dgm:prSet presAssocID="{EB5C08FC-C32B-429C-B17A-47B6B4FC833D}" presName="parTx" presStyleLbl="revTx" presStyleIdx="0" presStyleCnt="7">
        <dgm:presLayoutVars>
          <dgm:chMax val="0"/>
          <dgm:chPref val="0"/>
        </dgm:presLayoutVars>
      </dgm:prSet>
      <dgm:spPr/>
    </dgm:pt>
    <dgm:pt modelId="{600BF080-0EF3-436E-AC45-D9B578193ABA}" type="pres">
      <dgm:prSet presAssocID="{A27EA170-7BC0-4C88-8145-DA948A00AF96}" presName="sibTrans" presStyleCnt="0"/>
      <dgm:spPr/>
    </dgm:pt>
    <dgm:pt modelId="{F612E643-D671-4DD8-AC0F-DCE4E60878D6}" type="pres">
      <dgm:prSet presAssocID="{81248200-CC90-4B29-A392-9EC109D42739}" presName="compNode" presStyleCnt="0"/>
      <dgm:spPr/>
    </dgm:pt>
    <dgm:pt modelId="{57C3BEB6-A3BF-4B8A-A2FE-33E5AF7FACDD}" type="pres">
      <dgm:prSet presAssocID="{81248200-CC90-4B29-A392-9EC109D42739}" presName="bgRect" presStyleLbl="bgShp" presStyleIdx="1" presStyleCnt="7"/>
      <dgm:spPr/>
    </dgm:pt>
    <dgm:pt modelId="{0E37E2DD-F600-419B-B95E-DFFA07E2E425}" type="pres">
      <dgm:prSet presAssocID="{81248200-CC90-4B29-A392-9EC109D42739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943B8825-46D9-4847-83FD-813D8467816B}" type="pres">
      <dgm:prSet presAssocID="{81248200-CC90-4B29-A392-9EC109D42739}" presName="spaceRect" presStyleCnt="0"/>
      <dgm:spPr/>
    </dgm:pt>
    <dgm:pt modelId="{0C3C64AE-6479-4692-ABED-64EFDFAB6A42}" type="pres">
      <dgm:prSet presAssocID="{81248200-CC90-4B29-A392-9EC109D42739}" presName="parTx" presStyleLbl="revTx" presStyleIdx="1" presStyleCnt="7">
        <dgm:presLayoutVars>
          <dgm:chMax val="0"/>
          <dgm:chPref val="0"/>
        </dgm:presLayoutVars>
      </dgm:prSet>
      <dgm:spPr/>
    </dgm:pt>
    <dgm:pt modelId="{015A5D39-9612-4F3A-82FD-1C8BF2D8C055}" type="pres">
      <dgm:prSet presAssocID="{13774412-11AE-4495-B1D6-FB3DBE12C080}" presName="sibTrans" presStyleCnt="0"/>
      <dgm:spPr/>
    </dgm:pt>
    <dgm:pt modelId="{CA87C05F-5278-4CBF-80D2-4C1389AE2CE6}" type="pres">
      <dgm:prSet presAssocID="{C52469EB-35C4-4FAE-81D1-0EC4356206CF}" presName="compNode" presStyleCnt="0"/>
      <dgm:spPr/>
    </dgm:pt>
    <dgm:pt modelId="{95BC0D27-7F52-444A-AD12-7ED930B8EA73}" type="pres">
      <dgm:prSet presAssocID="{C52469EB-35C4-4FAE-81D1-0EC4356206CF}" presName="bgRect" presStyleLbl="bgShp" presStyleIdx="2" presStyleCnt="7"/>
      <dgm:spPr/>
    </dgm:pt>
    <dgm:pt modelId="{EE212D31-FDAD-4FC1-8F56-A79B75B9BA61}" type="pres">
      <dgm:prSet presAssocID="{C52469EB-35C4-4FAE-81D1-0EC4356206CF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ED9C387B-1380-4B5F-ADAB-015ED90E140C}" type="pres">
      <dgm:prSet presAssocID="{C52469EB-35C4-4FAE-81D1-0EC4356206CF}" presName="spaceRect" presStyleCnt="0"/>
      <dgm:spPr/>
    </dgm:pt>
    <dgm:pt modelId="{F6BB3632-AA92-4A4B-A6BE-7E773EF83E2C}" type="pres">
      <dgm:prSet presAssocID="{C52469EB-35C4-4FAE-81D1-0EC4356206CF}" presName="parTx" presStyleLbl="revTx" presStyleIdx="2" presStyleCnt="7">
        <dgm:presLayoutVars>
          <dgm:chMax val="0"/>
          <dgm:chPref val="0"/>
        </dgm:presLayoutVars>
      </dgm:prSet>
      <dgm:spPr/>
    </dgm:pt>
    <dgm:pt modelId="{AC38ED70-5E61-49FC-8474-17341B2C8455}" type="pres">
      <dgm:prSet presAssocID="{06DDB6AF-DA62-49A6-A44F-F96A1522AE0D}" presName="sibTrans" presStyleCnt="0"/>
      <dgm:spPr/>
    </dgm:pt>
    <dgm:pt modelId="{8B5DF900-6A69-4E52-A889-113A0E33EC21}" type="pres">
      <dgm:prSet presAssocID="{DE7D8B82-EB00-4FB2-BCDB-4524E954474E}" presName="compNode" presStyleCnt="0"/>
      <dgm:spPr/>
    </dgm:pt>
    <dgm:pt modelId="{F2ECE583-F0C2-448B-8CE4-58B127B936DD}" type="pres">
      <dgm:prSet presAssocID="{DE7D8B82-EB00-4FB2-BCDB-4524E954474E}" presName="bgRect" presStyleLbl="bgShp" presStyleIdx="3" presStyleCnt="7"/>
      <dgm:spPr/>
    </dgm:pt>
    <dgm:pt modelId="{A078CC12-F90F-4DF1-A95E-49758E27C10E}" type="pres">
      <dgm:prSet presAssocID="{DE7D8B82-EB00-4FB2-BCDB-4524E954474E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9459332-10DA-4278-8180-CE6F5022E9E6}" type="pres">
      <dgm:prSet presAssocID="{DE7D8B82-EB00-4FB2-BCDB-4524E954474E}" presName="spaceRect" presStyleCnt="0"/>
      <dgm:spPr/>
    </dgm:pt>
    <dgm:pt modelId="{5F4B5EED-7521-48C5-AD57-935A094D0804}" type="pres">
      <dgm:prSet presAssocID="{DE7D8B82-EB00-4FB2-BCDB-4524E954474E}" presName="parTx" presStyleLbl="revTx" presStyleIdx="3" presStyleCnt="7">
        <dgm:presLayoutVars>
          <dgm:chMax val="0"/>
          <dgm:chPref val="0"/>
        </dgm:presLayoutVars>
      </dgm:prSet>
      <dgm:spPr/>
    </dgm:pt>
    <dgm:pt modelId="{1BA7393D-B935-4299-BF79-7A0EFE07B586}" type="pres">
      <dgm:prSet presAssocID="{96F257F0-E050-4C14-B6E0-7B623E3441CD}" presName="sibTrans" presStyleCnt="0"/>
      <dgm:spPr/>
    </dgm:pt>
    <dgm:pt modelId="{83DE9D8B-2713-4389-B906-A290243B8C03}" type="pres">
      <dgm:prSet presAssocID="{73205A69-5AF4-4618-9F82-1CCC69CCE557}" presName="compNode" presStyleCnt="0"/>
      <dgm:spPr/>
    </dgm:pt>
    <dgm:pt modelId="{BB741FD7-B8AF-4F55-83C7-2BFBFB0F66FC}" type="pres">
      <dgm:prSet presAssocID="{73205A69-5AF4-4618-9F82-1CCC69CCE557}" presName="bgRect" presStyleLbl="bgShp" presStyleIdx="4" presStyleCnt="7"/>
      <dgm:spPr/>
    </dgm:pt>
    <dgm:pt modelId="{E518E5E0-370F-47E2-9DF0-F8F81F27C957}" type="pres">
      <dgm:prSet presAssocID="{73205A69-5AF4-4618-9F82-1CCC69CCE55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51C4C35B-1640-4D9E-8BF0-56B849F23177}" type="pres">
      <dgm:prSet presAssocID="{73205A69-5AF4-4618-9F82-1CCC69CCE557}" presName="spaceRect" presStyleCnt="0"/>
      <dgm:spPr/>
    </dgm:pt>
    <dgm:pt modelId="{5C7E71D7-F438-4B80-ACE6-0FEA70DEE50C}" type="pres">
      <dgm:prSet presAssocID="{73205A69-5AF4-4618-9F82-1CCC69CCE557}" presName="parTx" presStyleLbl="revTx" presStyleIdx="4" presStyleCnt="7">
        <dgm:presLayoutVars>
          <dgm:chMax val="0"/>
          <dgm:chPref val="0"/>
        </dgm:presLayoutVars>
      </dgm:prSet>
      <dgm:spPr/>
    </dgm:pt>
    <dgm:pt modelId="{4A9A277B-E375-46BF-9A9E-3BC39C34DCF4}" type="pres">
      <dgm:prSet presAssocID="{62FBEC86-3C99-4FE4-A5E7-65838A868765}" presName="sibTrans" presStyleCnt="0"/>
      <dgm:spPr/>
    </dgm:pt>
    <dgm:pt modelId="{B1C6B97E-9887-40CE-90D5-5CEBFD5CE967}" type="pres">
      <dgm:prSet presAssocID="{D373BDD0-2E86-44DD-A71D-2943303FD89E}" presName="compNode" presStyleCnt="0"/>
      <dgm:spPr/>
    </dgm:pt>
    <dgm:pt modelId="{49564576-1090-40AC-865E-3180F00B3ACE}" type="pres">
      <dgm:prSet presAssocID="{D373BDD0-2E86-44DD-A71D-2943303FD89E}" presName="bgRect" presStyleLbl="bgShp" presStyleIdx="5" presStyleCnt="7"/>
      <dgm:spPr/>
    </dgm:pt>
    <dgm:pt modelId="{61B6E286-5DCE-4A51-856F-C32DFD23F979}" type="pres">
      <dgm:prSet presAssocID="{D373BDD0-2E86-44DD-A71D-2943303FD89E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E898E2AD-4E20-40D4-930C-BF49F0B5658D}" type="pres">
      <dgm:prSet presAssocID="{D373BDD0-2E86-44DD-A71D-2943303FD89E}" presName="spaceRect" presStyleCnt="0"/>
      <dgm:spPr/>
    </dgm:pt>
    <dgm:pt modelId="{7671EBE9-6E0D-421D-9F28-DF10C88387BB}" type="pres">
      <dgm:prSet presAssocID="{D373BDD0-2E86-44DD-A71D-2943303FD89E}" presName="parTx" presStyleLbl="revTx" presStyleIdx="5" presStyleCnt="7">
        <dgm:presLayoutVars>
          <dgm:chMax val="0"/>
          <dgm:chPref val="0"/>
        </dgm:presLayoutVars>
      </dgm:prSet>
      <dgm:spPr/>
    </dgm:pt>
    <dgm:pt modelId="{95675579-8164-4C36-AAB6-CA22828E44EC}" type="pres">
      <dgm:prSet presAssocID="{71281B61-4843-4357-83ED-43D30196E8DF}" presName="sibTrans" presStyleCnt="0"/>
      <dgm:spPr/>
    </dgm:pt>
    <dgm:pt modelId="{F097E70C-D936-4059-9CB9-24EBDF9945CA}" type="pres">
      <dgm:prSet presAssocID="{88310EB9-6CAF-4B5C-BC03-1891D215C638}" presName="compNode" presStyleCnt="0"/>
      <dgm:spPr/>
    </dgm:pt>
    <dgm:pt modelId="{9D76671F-253F-4BEB-BE82-45F2EDE5B7DF}" type="pres">
      <dgm:prSet presAssocID="{88310EB9-6CAF-4B5C-BC03-1891D215C638}" presName="bgRect" presStyleLbl="bgShp" presStyleIdx="6" presStyleCnt="7"/>
      <dgm:spPr/>
    </dgm:pt>
    <dgm:pt modelId="{613F7D2E-8096-40B2-8B1F-66812E4A1AA2}" type="pres">
      <dgm:prSet presAssocID="{88310EB9-6CAF-4B5C-BC03-1891D215C638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70545B5C-AE29-430C-93AC-102AC3A53BD7}" type="pres">
      <dgm:prSet presAssocID="{88310EB9-6CAF-4B5C-BC03-1891D215C638}" presName="spaceRect" presStyleCnt="0"/>
      <dgm:spPr/>
    </dgm:pt>
    <dgm:pt modelId="{D2E06C86-8A17-43B8-AEC8-C6A6816F7989}" type="pres">
      <dgm:prSet presAssocID="{88310EB9-6CAF-4B5C-BC03-1891D215C638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5B6FDE02-3AFA-47B8-9670-4C5CF83563D6}" type="presOf" srcId="{DE7D8B82-EB00-4FB2-BCDB-4524E954474E}" destId="{5F4B5EED-7521-48C5-AD57-935A094D0804}" srcOrd="0" destOrd="0" presId="urn:microsoft.com/office/officeart/2018/2/layout/IconVerticalSolidList"/>
    <dgm:cxn modelId="{7856510A-64FC-4173-A5FB-8255464BE8B2}" srcId="{C07F51CF-2814-4B82-985E-C6796566ECBE}" destId="{DE7D8B82-EB00-4FB2-BCDB-4524E954474E}" srcOrd="3" destOrd="0" parTransId="{933C4267-D84D-4F52-9F39-D4D10595C0C9}" sibTransId="{96F257F0-E050-4C14-B6E0-7B623E3441CD}"/>
    <dgm:cxn modelId="{E30C3516-AC4E-4925-B6AE-9A2AA0F60B1D}" srcId="{C07F51CF-2814-4B82-985E-C6796566ECBE}" destId="{81248200-CC90-4B29-A392-9EC109D42739}" srcOrd="1" destOrd="0" parTransId="{0E92F91C-6BC8-4962-B9B9-3E0AD285192A}" sibTransId="{13774412-11AE-4495-B1D6-FB3DBE12C080}"/>
    <dgm:cxn modelId="{9B10FE17-26DF-4812-B09D-5C0E666A00DA}" type="presOf" srcId="{D373BDD0-2E86-44DD-A71D-2943303FD89E}" destId="{7671EBE9-6E0D-421D-9F28-DF10C88387BB}" srcOrd="0" destOrd="0" presId="urn:microsoft.com/office/officeart/2018/2/layout/IconVerticalSolidList"/>
    <dgm:cxn modelId="{CD98C21A-A1DD-462B-9347-7125411C4CB9}" srcId="{C07F51CF-2814-4B82-985E-C6796566ECBE}" destId="{D373BDD0-2E86-44DD-A71D-2943303FD89E}" srcOrd="5" destOrd="0" parTransId="{EAC3347B-94AC-42B5-98DA-10B2D92E33FD}" sibTransId="{71281B61-4843-4357-83ED-43D30196E8DF}"/>
    <dgm:cxn modelId="{14DE6139-B09B-4F57-B020-7A15EF4AD5B3}" type="presOf" srcId="{88310EB9-6CAF-4B5C-BC03-1891D215C638}" destId="{D2E06C86-8A17-43B8-AEC8-C6A6816F7989}" srcOrd="0" destOrd="0" presId="urn:microsoft.com/office/officeart/2018/2/layout/IconVerticalSolidList"/>
    <dgm:cxn modelId="{42E5495C-F75E-4829-A6F2-1FE217C1C4B0}" srcId="{C07F51CF-2814-4B82-985E-C6796566ECBE}" destId="{EB5C08FC-C32B-429C-B17A-47B6B4FC833D}" srcOrd="0" destOrd="0" parTransId="{F214FFD4-776E-489E-B9A0-33F96B74B3CD}" sibTransId="{A27EA170-7BC0-4C88-8145-DA948A00AF96}"/>
    <dgm:cxn modelId="{2605EC69-7AD4-4A41-9F81-DB65D3489B4B}" type="presOf" srcId="{C07F51CF-2814-4B82-985E-C6796566ECBE}" destId="{48FBC7A9-EC91-4567-9D53-352A942665CD}" srcOrd="0" destOrd="0" presId="urn:microsoft.com/office/officeart/2018/2/layout/IconVerticalSolidList"/>
    <dgm:cxn modelId="{E2B7A182-6641-4845-821A-2E03EE0DC573}" srcId="{C07F51CF-2814-4B82-985E-C6796566ECBE}" destId="{C52469EB-35C4-4FAE-81D1-0EC4356206CF}" srcOrd="2" destOrd="0" parTransId="{BF319910-FEEE-44FC-877C-D552266EAF0D}" sibTransId="{06DDB6AF-DA62-49A6-A44F-F96A1522AE0D}"/>
    <dgm:cxn modelId="{1B008F9D-6572-4458-9BEE-BEB5A5DA650C}" srcId="{C07F51CF-2814-4B82-985E-C6796566ECBE}" destId="{73205A69-5AF4-4618-9F82-1CCC69CCE557}" srcOrd="4" destOrd="0" parTransId="{17CE0326-7F7E-4CAE-AB2B-AB05BF1AFFB5}" sibTransId="{62FBEC86-3C99-4FE4-A5E7-65838A868765}"/>
    <dgm:cxn modelId="{3A610AD6-6AEC-4042-9303-D0F7B8F2F257}" type="presOf" srcId="{81248200-CC90-4B29-A392-9EC109D42739}" destId="{0C3C64AE-6479-4692-ABED-64EFDFAB6A42}" srcOrd="0" destOrd="0" presId="urn:microsoft.com/office/officeart/2018/2/layout/IconVerticalSolidList"/>
    <dgm:cxn modelId="{118E9EE7-DBCB-4CAC-BC67-E0B964EADF33}" srcId="{C07F51CF-2814-4B82-985E-C6796566ECBE}" destId="{88310EB9-6CAF-4B5C-BC03-1891D215C638}" srcOrd="6" destOrd="0" parTransId="{60187F5D-9DBE-4305-8AC4-30BD95F5B92F}" sibTransId="{D9984893-243A-4D44-BB10-61BEC703DF1E}"/>
    <dgm:cxn modelId="{9F934AF1-277E-4EF5-B8E9-9E1471CFB20F}" type="presOf" srcId="{C52469EB-35C4-4FAE-81D1-0EC4356206CF}" destId="{F6BB3632-AA92-4A4B-A6BE-7E773EF83E2C}" srcOrd="0" destOrd="0" presId="urn:microsoft.com/office/officeart/2018/2/layout/IconVerticalSolidList"/>
    <dgm:cxn modelId="{4CF2B6F1-82C7-47E2-823B-AF6FAB1E3786}" type="presOf" srcId="{73205A69-5AF4-4618-9F82-1CCC69CCE557}" destId="{5C7E71D7-F438-4B80-ACE6-0FEA70DEE50C}" srcOrd="0" destOrd="0" presId="urn:microsoft.com/office/officeart/2018/2/layout/IconVerticalSolidList"/>
    <dgm:cxn modelId="{1F36E2F7-3CEB-4B62-802E-BC2CDB629E82}" type="presOf" srcId="{EB5C08FC-C32B-429C-B17A-47B6B4FC833D}" destId="{6A12DD34-5688-41CC-BFE0-63292B025D2F}" srcOrd="0" destOrd="0" presId="urn:microsoft.com/office/officeart/2018/2/layout/IconVerticalSolidList"/>
    <dgm:cxn modelId="{06B1047A-48D2-444E-AC08-5BF5D94EBB27}" type="presParOf" srcId="{48FBC7A9-EC91-4567-9D53-352A942665CD}" destId="{74AAB05E-1B70-4F58-A739-8D2EF81A9796}" srcOrd="0" destOrd="0" presId="urn:microsoft.com/office/officeart/2018/2/layout/IconVerticalSolidList"/>
    <dgm:cxn modelId="{AD6BD602-75A1-4A9A-B75C-484F4397D398}" type="presParOf" srcId="{74AAB05E-1B70-4F58-A739-8D2EF81A9796}" destId="{DF19E9AF-F9D3-42E6-98EA-E9842B1B4B20}" srcOrd="0" destOrd="0" presId="urn:microsoft.com/office/officeart/2018/2/layout/IconVerticalSolidList"/>
    <dgm:cxn modelId="{DAC91A10-7422-4460-9E9A-72FBE900F80D}" type="presParOf" srcId="{74AAB05E-1B70-4F58-A739-8D2EF81A9796}" destId="{A2E90D31-0FD5-4C83-805C-82B2717240E4}" srcOrd="1" destOrd="0" presId="urn:microsoft.com/office/officeart/2018/2/layout/IconVerticalSolidList"/>
    <dgm:cxn modelId="{A3EBD22B-CFD6-4307-8410-94D09BC7FEA6}" type="presParOf" srcId="{74AAB05E-1B70-4F58-A739-8D2EF81A9796}" destId="{81A8FAD3-31FC-47D4-9F4A-CCA460EEEEBE}" srcOrd="2" destOrd="0" presId="urn:microsoft.com/office/officeart/2018/2/layout/IconVerticalSolidList"/>
    <dgm:cxn modelId="{05D0765D-1DCE-4517-88C3-A1949CD70B3B}" type="presParOf" srcId="{74AAB05E-1B70-4F58-A739-8D2EF81A9796}" destId="{6A12DD34-5688-41CC-BFE0-63292B025D2F}" srcOrd="3" destOrd="0" presId="urn:microsoft.com/office/officeart/2018/2/layout/IconVerticalSolidList"/>
    <dgm:cxn modelId="{379647C1-66D4-4296-8213-DFAB60B69FBC}" type="presParOf" srcId="{48FBC7A9-EC91-4567-9D53-352A942665CD}" destId="{600BF080-0EF3-436E-AC45-D9B578193ABA}" srcOrd="1" destOrd="0" presId="urn:microsoft.com/office/officeart/2018/2/layout/IconVerticalSolidList"/>
    <dgm:cxn modelId="{0FEE9722-4E10-4102-893B-63B2A4E08AAA}" type="presParOf" srcId="{48FBC7A9-EC91-4567-9D53-352A942665CD}" destId="{F612E643-D671-4DD8-AC0F-DCE4E60878D6}" srcOrd="2" destOrd="0" presId="urn:microsoft.com/office/officeart/2018/2/layout/IconVerticalSolidList"/>
    <dgm:cxn modelId="{92069642-0C75-4F6C-876B-EFAF6915C045}" type="presParOf" srcId="{F612E643-D671-4DD8-AC0F-DCE4E60878D6}" destId="{57C3BEB6-A3BF-4B8A-A2FE-33E5AF7FACDD}" srcOrd="0" destOrd="0" presId="urn:microsoft.com/office/officeart/2018/2/layout/IconVerticalSolidList"/>
    <dgm:cxn modelId="{0CE387D0-7916-4390-B998-B0E066489BFE}" type="presParOf" srcId="{F612E643-D671-4DD8-AC0F-DCE4E60878D6}" destId="{0E37E2DD-F600-419B-B95E-DFFA07E2E425}" srcOrd="1" destOrd="0" presId="urn:microsoft.com/office/officeart/2018/2/layout/IconVerticalSolidList"/>
    <dgm:cxn modelId="{30EFA2D7-9DE4-431D-9D6F-91829C1F9EE1}" type="presParOf" srcId="{F612E643-D671-4DD8-AC0F-DCE4E60878D6}" destId="{943B8825-46D9-4847-83FD-813D8467816B}" srcOrd="2" destOrd="0" presId="urn:microsoft.com/office/officeart/2018/2/layout/IconVerticalSolidList"/>
    <dgm:cxn modelId="{06D2B904-9207-46A3-8F12-90EF46A7169C}" type="presParOf" srcId="{F612E643-D671-4DD8-AC0F-DCE4E60878D6}" destId="{0C3C64AE-6479-4692-ABED-64EFDFAB6A42}" srcOrd="3" destOrd="0" presId="urn:microsoft.com/office/officeart/2018/2/layout/IconVerticalSolidList"/>
    <dgm:cxn modelId="{030799F3-6B00-4B94-BAD8-9E1EC2F14EFF}" type="presParOf" srcId="{48FBC7A9-EC91-4567-9D53-352A942665CD}" destId="{015A5D39-9612-4F3A-82FD-1C8BF2D8C055}" srcOrd="3" destOrd="0" presId="urn:microsoft.com/office/officeart/2018/2/layout/IconVerticalSolidList"/>
    <dgm:cxn modelId="{AA22C5E5-7F55-45A2-AEA6-0C95661CB67F}" type="presParOf" srcId="{48FBC7A9-EC91-4567-9D53-352A942665CD}" destId="{CA87C05F-5278-4CBF-80D2-4C1389AE2CE6}" srcOrd="4" destOrd="0" presId="urn:microsoft.com/office/officeart/2018/2/layout/IconVerticalSolidList"/>
    <dgm:cxn modelId="{24DDF37D-8BD7-494C-919F-471EC9A2638D}" type="presParOf" srcId="{CA87C05F-5278-4CBF-80D2-4C1389AE2CE6}" destId="{95BC0D27-7F52-444A-AD12-7ED930B8EA73}" srcOrd="0" destOrd="0" presId="urn:microsoft.com/office/officeart/2018/2/layout/IconVerticalSolidList"/>
    <dgm:cxn modelId="{DF7E9796-0015-4F17-913D-9F1834E1D199}" type="presParOf" srcId="{CA87C05F-5278-4CBF-80D2-4C1389AE2CE6}" destId="{EE212D31-FDAD-4FC1-8F56-A79B75B9BA61}" srcOrd="1" destOrd="0" presId="urn:microsoft.com/office/officeart/2018/2/layout/IconVerticalSolidList"/>
    <dgm:cxn modelId="{D20550BF-1DE0-4C50-BAB8-16C2A1813DFF}" type="presParOf" srcId="{CA87C05F-5278-4CBF-80D2-4C1389AE2CE6}" destId="{ED9C387B-1380-4B5F-ADAB-015ED90E140C}" srcOrd="2" destOrd="0" presId="urn:microsoft.com/office/officeart/2018/2/layout/IconVerticalSolidList"/>
    <dgm:cxn modelId="{22103EF5-E857-4C18-877C-193F76D5F9F0}" type="presParOf" srcId="{CA87C05F-5278-4CBF-80D2-4C1389AE2CE6}" destId="{F6BB3632-AA92-4A4B-A6BE-7E773EF83E2C}" srcOrd="3" destOrd="0" presId="urn:microsoft.com/office/officeart/2018/2/layout/IconVerticalSolidList"/>
    <dgm:cxn modelId="{DA6456CB-69BF-4750-991C-3AD265C31F80}" type="presParOf" srcId="{48FBC7A9-EC91-4567-9D53-352A942665CD}" destId="{AC38ED70-5E61-49FC-8474-17341B2C8455}" srcOrd="5" destOrd="0" presId="urn:microsoft.com/office/officeart/2018/2/layout/IconVerticalSolidList"/>
    <dgm:cxn modelId="{550D1E40-F9D7-4EE5-8BA5-F41ED609F6B7}" type="presParOf" srcId="{48FBC7A9-EC91-4567-9D53-352A942665CD}" destId="{8B5DF900-6A69-4E52-A889-113A0E33EC21}" srcOrd="6" destOrd="0" presId="urn:microsoft.com/office/officeart/2018/2/layout/IconVerticalSolidList"/>
    <dgm:cxn modelId="{68BE4507-2A30-4C09-B408-209ED75A594D}" type="presParOf" srcId="{8B5DF900-6A69-4E52-A889-113A0E33EC21}" destId="{F2ECE583-F0C2-448B-8CE4-58B127B936DD}" srcOrd="0" destOrd="0" presId="urn:microsoft.com/office/officeart/2018/2/layout/IconVerticalSolidList"/>
    <dgm:cxn modelId="{2634F652-3E63-45A4-980B-16A4B87831C4}" type="presParOf" srcId="{8B5DF900-6A69-4E52-A889-113A0E33EC21}" destId="{A078CC12-F90F-4DF1-A95E-49758E27C10E}" srcOrd="1" destOrd="0" presId="urn:microsoft.com/office/officeart/2018/2/layout/IconVerticalSolidList"/>
    <dgm:cxn modelId="{799B4E48-E469-4027-8D1D-B9EA01111173}" type="presParOf" srcId="{8B5DF900-6A69-4E52-A889-113A0E33EC21}" destId="{09459332-10DA-4278-8180-CE6F5022E9E6}" srcOrd="2" destOrd="0" presId="urn:microsoft.com/office/officeart/2018/2/layout/IconVerticalSolidList"/>
    <dgm:cxn modelId="{08D911BB-9C79-4D14-98A9-183F25DCD973}" type="presParOf" srcId="{8B5DF900-6A69-4E52-A889-113A0E33EC21}" destId="{5F4B5EED-7521-48C5-AD57-935A094D0804}" srcOrd="3" destOrd="0" presId="urn:microsoft.com/office/officeart/2018/2/layout/IconVerticalSolidList"/>
    <dgm:cxn modelId="{913145D3-8825-4F68-88E3-F0DFFD7A6C98}" type="presParOf" srcId="{48FBC7A9-EC91-4567-9D53-352A942665CD}" destId="{1BA7393D-B935-4299-BF79-7A0EFE07B586}" srcOrd="7" destOrd="0" presId="urn:microsoft.com/office/officeart/2018/2/layout/IconVerticalSolidList"/>
    <dgm:cxn modelId="{76AAFFD7-4A1F-461A-9EF2-9CBB96820CF3}" type="presParOf" srcId="{48FBC7A9-EC91-4567-9D53-352A942665CD}" destId="{83DE9D8B-2713-4389-B906-A290243B8C03}" srcOrd="8" destOrd="0" presId="urn:microsoft.com/office/officeart/2018/2/layout/IconVerticalSolidList"/>
    <dgm:cxn modelId="{D64FCE34-7C11-4016-A22B-DE1A09DA84FA}" type="presParOf" srcId="{83DE9D8B-2713-4389-B906-A290243B8C03}" destId="{BB741FD7-B8AF-4F55-83C7-2BFBFB0F66FC}" srcOrd="0" destOrd="0" presId="urn:microsoft.com/office/officeart/2018/2/layout/IconVerticalSolidList"/>
    <dgm:cxn modelId="{ABAD917A-323A-4FDC-9786-6221B9B53B58}" type="presParOf" srcId="{83DE9D8B-2713-4389-B906-A290243B8C03}" destId="{E518E5E0-370F-47E2-9DF0-F8F81F27C957}" srcOrd="1" destOrd="0" presId="urn:microsoft.com/office/officeart/2018/2/layout/IconVerticalSolidList"/>
    <dgm:cxn modelId="{401D4BC5-8C44-4808-A997-6E3650486B6B}" type="presParOf" srcId="{83DE9D8B-2713-4389-B906-A290243B8C03}" destId="{51C4C35B-1640-4D9E-8BF0-56B849F23177}" srcOrd="2" destOrd="0" presId="urn:microsoft.com/office/officeart/2018/2/layout/IconVerticalSolidList"/>
    <dgm:cxn modelId="{4F45D7A1-23DD-4BAE-9F2D-96F4532D98E8}" type="presParOf" srcId="{83DE9D8B-2713-4389-B906-A290243B8C03}" destId="{5C7E71D7-F438-4B80-ACE6-0FEA70DEE50C}" srcOrd="3" destOrd="0" presId="urn:microsoft.com/office/officeart/2018/2/layout/IconVerticalSolidList"/>
    <dgm:cxn modelId="{B155FD4F-AF64-4E7F-A18E-FF9C03D492F2}" type="presParOf" srcId="{48FBC7A9-EC91-4567-9D53-352A942665CD}" destId="{4A9A277B-E375-46BF-9A9E-3BC39C34DCF4}" srcOrd="9" destOrd="0" presId="urn:microsoft.com/office/officeart/2018/2/layout/IconVerticalSolidList"/>
    <dgm:cxn modelId="{2AABE109-0B3A-4798-831D-71A15078203F}" type="presParOf" srcId="{48FBC7A9-EC91-4567-9D53-352A942665CD}" destId="{B1C6B97E-9887-40CE-90D5-5CEBFD5CE967}" srcOrd="10" destOrd="0" presId="urn:microsoft.com/office/officeart/2018/2/layout/IconVerticalSolidList"/>
    <dgm:cxn modelId="{30F59F4D-833B-4CC9-B511-7570EC9E25A6}" type="presParOf" srcId="{B1C6B97E-9887-40CE-90D5-5CEBFD5CE967}" destId="{49564576-1090-40AC-865E-3180F00B3ACE}" srcOrd="0" destOrd="0" presId="urn:microsoft.com/office/officeart/2018/2/layout/IconVerticalSolidList"/>
    <dgm:cxn modelId="{7D16DD32-5D96-481A-9B63-644EE1E42D3D}" type="presParOf" srcId="{B1C6B97E-9887-40CE-90D5-5CEBFD5CE967}" destId="{61B6E286-5DCE-4A51-856F-C32DFD23F979}" srcOrd="1" destOrd="0" presId="urn:microsoft.com/office/officeart/2018/2/layout/IconVerticalSolidList"/>
    <dgm:cxn modelId="{14AA1C07-9664-4BF5-8CD3-3394B2900132}" type="presParOf" srcId="{B1C6B97E-9887-40CE-90D5-5CEBFD5CE967}" destId="{E898E2AD-4E20-40D4-930C-BF49F0B5658D}" srcOrd="2" destOrd="0" presId="urn:microsoft.com/office/officeart/2018/2/layout/IconVerticalSolidList"/>
    <dgm:cxn modelId="{AE09FA73-3AF8-4614-8277-A2D432EFE312}" type="presParOf" srcId="{B1C6B97E-9887-40CE-90D5-5CEBFD5CE967}" destId="{7671EBE9-6E0D-421D-9F28-DF10C88387BB}" srcOrd="3" destOrd="0" presId="urn:microsoft.com/office/officeart/2018/2/layout/IconVerticalSolidList"/>
    <dgm:cxn modelId="{63D16D7F-4948-4745-8562-D744F3E3EC11}" type="presParOf" srcId="{48FBC7A9-EC91-4567-9D53-352A942665CD}" destId="{95675579-8164-4C36-AAB6-CA22828E44EC}" srcOrd="11" destOrd="0" presId="urn:microsoft.com/office/officeart/2018/2/layout/IconVerticalSolidList"/>
    <dgm:cxn modelId="{DADE172B-BA47-42A0-B92A-33A6C8D9B2F2}" type="presParOf" srcId="{48FBC7A9-EC91-4567-9D53-352A942665CD}" destId="{F097E70C-D936-4059-9CB9-24EBDF9945CA}" srcOrd="12" destOrd="0" presId="urn:microsoft.com/office/officeart/2018/2/layout/IconVerticalSolidList"/>
    <dgm:cxn modelId="{24D99A68-2CA0-4B3D-920B-4E78E1020A56}" type="presParOf" srcId="{F097E70C-D936-4059-9CB9-24EBDF9945CA}" destId="{9D76671F-253F-4BEB-BE82-45F2EDE5B7DF}" srcOrd="0" destOrd="0" presId="urn:microsoft.com/office/officeart/2018/2/layout/IconVerticalSolidList"/>
    <dgm:cxn modelId="{62AA093C-FD51-4121-BA80-190FA0EF8F7C}" type="presParOf" srcId="{F097E70C-D936-4059-9CB9-24EBDF9945CA}" destId="{613F7D2E-8096-40B2-8B1F-66812E4A1AA2}" srcOrd="1" destOrd="0" presId="urn:microsoft.com/office/officeart/2018/2/layout/IconVerticalSolidList"/>
    <dgm:cxn modelId="{61D55689-9A19-4FC5-BD73-41288743BB9F}" type="presParOf" srcId="{F097E70C-D936-4059-9CB9-24EBDF9945CA}" destId="{70545B5C-AE29-430C-93AC-102AC3A53BD7}" srcOrd="2" destOrd="0" presId="urn:microsoft.com/office/officeart/2018/2/layout/IconVerticalSolidList"/>
    <dgm:cxn modelId="{1E71B1EC-9F46-4A04-A332-B591B16B733E}" type="presParOf" srcId="{F097E70C-D936-4059-9CB9-24EBDF9945CA}" destId="{D2E06C86-8A17-43B8-AEC8-C6A6816F79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D6EFD3-6A49-4C92-8939-437B9E2FAB2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10A32B-CA84-4451-B11C-2806B7A56032}">
      <dgm:prSet/>
      <dgm:spPr/>
      <dgm:t>
        <a:bodyPr/>
        <a:lstStyle/>
        <a:p>
          <a:r>
            <a:rPr lang="en-US"/>
            <a:t>Basic principles of XR</a:t>
          </a:r>
        </a:p>
      </dgm:t>
    </dgm:pt>
    <dgm:pt modelId="{0D6026DF-7B88-4E19-94AF-CE81B6E786E5}" type="parTrans" cxnId="{1ABE3E8B-D81B-4B4E-8FAE-9F06E41F8EA8}">
      <dgm:prSet/>
      <dgm:spPr/>
      <dgm:t>
        <a:bodyPr/>
        <a:lstStyle/>
        <a:p>
          <a:endParaRPr lang="en-US"/>
        </a:p>
      </dgm:t>
    </dgm:pt>
    <dgm:pt modelId="{512AFDCF-9452-44AF-80CA-7EA9A2F07E55}" type="sibTrans" cxnId="{1ABE3E8B-D81B-4B4E-8FAE-9F06E41F8EA8}">
      <dgm:prSet/>
      <dgm:spPr/>
      <dgm:t>
        <a:bodyPr/>
        <a:lstStyle/>
        <a:p>
          <a:endParaRPr lang="en-US"/>
        </a:p>
      </dgm:t>
    </dgm:pt>
    <dgm:pt modelId="{5306AF20-A7F0-443C-9CA5-2165B58C1264}">
      <dgm:prSet/>
      <dgm:spPr/>
      <dgm:t>
        <a:bodyPr/>
        <a:lstStyle/>
        <a:p>
          <a:r>
            <a:rPr lang="en-US"/>
            <a:t>Mixed reality</a:t>
          </a:r>
        </a:p>
      </dgm:t>
    </dgm:pt>
    <dgm:pt modelId="{B32DB1E4-1C47-49BC-8011-77C6D3F713D8}" type="parTrans" cxnId="{9B292786-E244-4D09-B184-C1AD0AFC629C}">
      <dgm:prSet/>
      <dgm:spPr/>
      <dgm:t>
        <a:bodyPr/>
        <a:lstStyle/>
        <a:p>
          <a:endParaRPr lang="en-US"/>
        </a:p>
      </dgm:t>
    </dgm:pt>
    <dgm:pt modelId="{B232DADD-9AE6-4186-8EC6-2A2ABEB5A585}" type="sibTrans" cxnId="{9B292786-E244-4D09-B184-C1AD0AFC629C}">
      <dgm:prSet/>
      <dgm:spPr/>
      <dgm:t>
        <a:bodyPr/>
        <a:lstStyle/>
        <a:p>
          <a:endParaRPr lang="en-US"/>
        </a:p>
      </dgm:t>
    </dgm:pt>
    <dgm:pt modelId="{B3A7B8FC-3A61-4F09-B755-317BE6156DDE}">
      <dgm:prSet/>
      <dgm:spPr/>
      <dgm:t>
        <a:bodyPr/>
        <a:lstStyle/>
        <a:p>
          <a:r>
            <a:rPr lang="en-US"/>
            <a:t>XR usage in various sectors</a:t>
          </a:r>
        </a:p>
      </dgm:t>
    </dgm:pt>
    <dgm:pt modelId="{0EA067F0-5234-4CDC-842C-CB16AAE8C7E4}" type="parTrans" cxnId="{875A5BD8-B9EB-4C17-84BD-398716E27EFA}">
      <dgm:prSet/>
      <dgm:spPr/>
      <dgm:t>
        <a:bodyPr/>
        <a:lstStyle/>
        <a:p>
          <a:endParaRPr lang="en-US"/>
        </a:p>
      </dgm:t>
    </dgm:pt>
    <dgm:pt modelId="{8B879696-8A7B-405F-9D99-3CA061EC75FF}" type="sibTrans" cxnId="{875A5BD8-B9EB-4C17-84BD-398716E27EFA}">
      <dgm:prSet/>
      <dgm:spPr/>
      <dgm:t>
        <a:bodyPr/>
        <a:lstStyle/>
        <a:p>
          <a:endParaRPr lang="en-US"/>
        </a:p>
      </dgm:t>
    </dgm:pt>
    <dgm:pt modelId="{7A8F2864-F92E-4376-8076-40E126D0EA53}">
      <dgm:prSet/>
      <dgm:spPr/>
      <dgm:t>
        <a:bodyPr/>
        <a:lstStyle/>
        <a:p>
          <a:r>
            <a:rPr lang="en-US"/>
            <a:t>Virtual navigation</a:t>
          </a:r>
        </a:p>
      </dgm:t>
    </dgm:pt>
    <dgm:pt modelId="{E9F9CCC5-1D3D-439C-AE89-799BF739841D}" type="parTrans" cxnId="{1061F7DD-A664-4ABF-AE50-E8A222766843}">
      <dgm:prSet/>
      <dgm:spPr/>
      <dgm:t>
        <a:bodyPr/>
        <a:lstStyle/>
        <a:p>
          <a:endParaRPr lang="en-US"/>
        </a:p>
      </dgm:t>
    </dgm:pt>
    <dgm:pt modelId="{F367F67C-D534-45E9-B702-8785B96C05D7}" type="sibTrans" cxnId="{1061F7DD-A664-4ABF-AE50-E8A222766843}">
      <dgm:prSet/>
      <dgm:spPr/>
      <dgm:t>
        <a:bodyPr/>
        <a:lstStyle/>
        <a:p>
          <a:endParaRPr lang="en-US"/>
        </a:p>
      </dgm:t>
    </dgm:pt>
    <dgm:pt modelId="{E7E4F441-7B47-4A04-AE76-8DECD4B24CB4}">
      <dgm:prSet/>
      <dgm:spPr/>
      <dgm:t>
        <a:bodyPr/>
        <a:lstStyle/>
        <a:p>
          <a:r>
            <a:rPr lang="en-US"/>
            <a:t>Tracking technologies</a:t>
          </a:r>
        </a:p>
      </dgm:t>
    </dgm:pt>
    <dgm:pt modelId="{B62FEDDB-B8E2-4158-B7F8-B79C6AA3BAE3}" type="parTrans" cxnId="{4A95E6F6-84C5-45BE-A038-492BD4A07FB7}">
      <dgm:prSet/>
      <dgm:spPr/>
      <dgm:t>
        <a:bodyPr/>
        <a:lstStyle/>
        <a:p>
          <a:endParaRPr lang="en-US"/>
        </a:p>
      </dgm:t>
    </dgm:pt>
    <dgm:pt modelId="{562DA046-49D0-425D-A193-1B8DDC4D4825}" type="sibTrans" cxnId="{4A95E6F6-84C5-45BE-A038-492BD4A07FB7}">
      <dgm:prSet/>
      <dgm:spPr/>
      <dgm:t>
        <a:bodyPr/>
        <a:lstStyle/>
        <a:p>
          <a:endParaRPr lang="en-US"/>
        </a:p>
      </dgm:t>
    </dgm:pt>
    <dgm:pt modelId="{6E38ABB1-8751-45F7-93D5-8ABD94674163}">
      <dgm:prSet/>
      <dgm:spPr/>
      <dgm:t>
        <a:bodyPr/>
        <a:lstStyle/>
        <a:p>
          <a:r>
            <a:rPr lang="en-US"/>
            <a:t>3D visualization and 3D audio</a:t>
          </a:r>
        </a:p>
      </dgm:t>
    </dgm:pt>
    <dgm:pt modelId="{09FB7BE0-6D26-4D75-8D25-DB6D33DE6677}" type="parTrans" cxnId="{612EB4CA-FF9C-46B2-A86C-36495E967426}">
      <dgm:prSet/>
      <dgm:spPr/>
      <dgm:t>
        <a:bodyPr/>
        <a:lstStyle/>
        <a:p>
          <a:endParaRPr lang="en-US"/>
        </a:p>
      </dgm:t>
    </dgm:pt>
    <dgm:pt modelId="{2B4310FA-A10A-43E3-BEE5-1AD2B8F5FA02}" type="sibTrans" cxnId="{612EB4CA-FF9C-46B2-A86C-36495E967426}">
      <dgm:prSet/>
      <dgm:spPr/>
      <dgm:t>
        <a:bodyPr/>
        <a:lstStyle/>
        <a:p>
          <a:endParaRPr lang="en-US"/>
        </a:p>
      </dgm:t>
    </dgm:pt>
    <dgm:pt modelId="{341B21DA-CE01-4B24-B699-D03FC2ECE6C1}">
      <dgm:prSet/>
      <dgm:spPr/>
      <dgm:t>
        <a:bodyPr/>
        <a:lstStyle/>
        <a:p>
          <a:r>
            <a:rPr lang="en-US"/>
            <a:t>XR in product and process development</a:t>
          </a:r>
        </a:p>
      </dgm:t>
    </dgm:pt>
    <dgm:pt modelId="{870D768F-6138-49AC-A9E4-834E07A18E59}" type="parTrans" cxnId="{8247811E-90FE-4E3D-BF12-3FAED7BC4BD5}">
      <dgm:prSet/>
      <dgm:spPr/>
      <dgm:t>
        <a:bodyPr/>
        <a:lstStyle/>
        <a:p>
          <a:endParaRPr lang="en-US"/>
        </a:p>
      </dgm:t>
    </dgm:pt>
    <dgm:pt modelId="{D8A2D170-838F-44AD-860C-9F76D51903FB}" type="sibTrans" cxnId="{8247811E-90FE-4E3D-BF12-3FAED7BC4BD5}">
      <dgm:prSet/>
      <dgm:spPr/>
      <dgm:t>
        <a:bodyPr/>
        <a:lstStyle/>
        <a:p>
          <a:endParaRPr lang="en-US"/>
        </a:p>
      </dgm:t>
    </dgm:pt>
    <dgm:pt modelId="{09CC1D69-21A5-4165-A17E-F35CC7CA1791}">
      <dgm:prSet/>
      <dgm:spPr/>
      <dgm:t>
        <a:bodyPr/>
        <a:lstStyle/>
        <a:p>
          <a:r>
            <a:rPr lang="en-US"/>
            <a:t>XR for business development</a:t>
          </a:r>
        </a:p>
      </dgm:t>
    </dgm:pt>
    <dgm:pt modelId="{8E8380BC-1CF3-4F34-9498-F6EC36E8AE2C}" type="parTrans" cxnId="{60798980-ADE7-411C-A465-88C1B9E1CB54}">
      <dgm:prSet/>
      <dgm:spPr/>
      <dgm:t>
        <a:bodyPr/>
        <a:lstStyle/>
        <a:p>
          <a:endParaRPr lang="en-US"/>
        </a:p>
      </dgm:t>
    </dgm:pt>
    <dgm:pt modelId="{A5B999ED-1A68-4F4A-A3FF-79D6DD00AB2B}" type="sibTrans" cxnId="{60798980-ADE7-411C-A465-88C1B9E1CB54}">
      <dgm:prSet/>
      <dgm:spPr/>
      <dgm:t>
        <a:bodyPr/>
        <a:lstStyle/>
        <a:p>
          <a:endParaRPr lang="en-US"/>
        </a:p>
      </dgm:t>
    </dgm:pt>
    <dgm:pt modelId="{FB0B0DE9-F5A2-4AB2-AC52-DE449CE337A3}">
      <dgm:prSet/>
      <dgm:spPr/>
      <dgm:t>
        <a:bodyPr/>
        <a:lstStyle/>
        <a:p>
          <a:r>
            <a:rPr lang="en-US"/>
            <a:t>…</a:t>
          </a:r>
        </a:p>
      </dgm:t>
    </dgm:pt>
    <dgm:pt modelId="{9D3E36AF-A4D4-4EE1-968D-EA111C59C46A}" type="parTrans" cxnId="{3A84AB9C-A1D0-417C-A25F-BB44D9C39B00}">
      <dgm:prSet/>
      <dgm:spPr/>
      <dgm:t>
        <a:bodyPr/>
        <a:lstStyle/>
        <a:p>
          <a:endParaRPr lang="en-US"/>
        </a:p>
      </dgm:t>
    </dgm:pt>
    <dgm:pt modelId="{FA6EECB3-0E28-4C19-9C0D-23B7A625711B}" type="sibTrans" cxnId="{3A84AB9C-A1D0-417C-A25F-BB44D9C39B00}">
      <dgm:prSet/>
      <dgm:spPr/>
      <dgm:t>
        <a:bodyPr/>
        <a:lstStyle/>
        <a:p>
          <a:endParaRPr lang="en-US"/>
        </a:p>
      </dgm:t>
    </dgm:pt>
    <dgm:pt modelId="{BC33219B-48C6-48FE-AA01-96E4C0C50D1B}" type="pres">
      <dgm:prSet presAssocID="{DED6EFD3-6A49-4C92-8939-437B9E2FAB2A}" presName="vert0" presStyleCnt="0">
        <dgm:presLayoutVars>
          <dgm:dir/>
          <dgm:animOne val="branch"/>
          <dgm:animLvl val="lvl"/>
        </dgm:presLayoutVars>
      </dgm:prSet>
      <dgm:spPr/>
    </dgm:pt>
    <dgm:pt modelId="{7CA4586D-7565-4950-BCC4-8B999D4CA5D9}" type="pres">
      <dgm:prSet presAssocID="{B610A32B-CA84-4451-B11C-2806B7A56032}" presName="thickLine" presStyleLbl="alignNode1" presStyleIdx="0" presStyleCnt="9"/>
      <dgm:spPr/>
    </dgm:pt>
    <dgm:pt modelId="{74CE7E8F-76E2-42B2-86B1-3737422696B5}" type="pres">
      <dgm:prSet presAssocID="{B610A32B-CA84-4451-B11C-2806B7A56032}" presName="horz1" presStyleCnt="0"/>
      <dgm:spPr/>
    </dgm:pt>
    <dgm:pt modelId="{E699D00C-A04F-48F1-A9C4-D4ADA9F837D8}" type="pres">
      <dgm:prSet presAssocID="{B610A32B-CA84-4451-B11C-2806B7A56032}" presName="tx1" presStyleLbl="revTx" presStyleIdx="0" presStyleCnt="9"/>
      <dgm:spPr/>
    </dgm:pt>
    <dgm:pt modelId="{0C523547-828C-45E5-B2E7-FBDB85813C8D}" type="pres">
      <dgm:prSet presAssocID="{B610A32B-CA84-4451-B11C-2806B7A56032}" presName="vert1" presStyleCnt="0"/>
      <dgm:spPr/>
    </dgm:pt>
    <dgm:pt modelId="{02FD82A8-F436-40DF-B31B-3776203C3F99}" type="pres">
      <dgm:prSet presAssocID="{5306AF20-A7F0-443C-9CA5-2165B58C1264}" presName="thickLine" presStyleLbl="alignNode1" presStyleIdx="1" presStyleCnt="9"/>
      <dgm:spPr/>
    </dgm:pt>
    <dgm:pt modelId="{0B9845A4-D637-4ABD-BA4C-83B25EA250A6}" type="pres">
      <dgm:prSet presAssocID="{5306AF20-A7F0-443C-9CA5-2165B58C1264}" presName="horz1" presStyleCnt="0"/>
      <dgm:spPr/>
    </dgm:pt>
    <dgm:pt modelId="{06331E8C-3DFC-487C-AE8B-8725376902A1}" type="pres">
      <dgm:prSet presAssocID="{5306AF20-A7F0-443C-9CA5-2165B58C1264}" presName="tx1" presStyleLbl="revTx" presStyleIdx="1" presStyleCnt="9"/>
      <dgm:spPr/>
    </dgm:pt>
    <dgm:pt modelId="{216EFA28-F978-4BC7-A782-990453630ADE}" type="pres">
      <dgm:prSet presAssocID="{5306AF20-A7F0-443C-9CA5-2165B58C1264}" presName="vert1" presStyleCnt="0"/>
      <dgm:spPr/>
    </dgm:pt>
    <dgm:pt modelId="{3AFD2EEE-702A-4942-B3E5-90E9DFB9D1F9}" type="pres">
      <dgm:prSet presAssocID="{B3A7B8FC-3A61-4F09-B755-317BE6156DDE}" presName="thickLine" presStyleLbl="alignNode1" presStyleIdx="2" presStyleCnt="9"/>
      <dgm:spPr/>
    </dgm:pt>
    <dgm:pt modelId="{1C0DD801-5697-4C6F-8E47-D32788E70224}" type="pres">
      <dgm:prSet presAssocID="{B3A7B8FC-3A61-4F09-B755-317BE6156DDE}" presName="horz1" presStyleCnt="0"/>
      <dgm:spPr/>
    </dgm:pt>
    <dgm:pt modelId="{60FD7BFF-C0CE-4E01-A20A-162016F4961D}" type="pres">
      <dgm:prSet presAssocID="{B3A7B8FC-3A61-4F09-B755-317BE6156DDE}" presName="tx1" presStyleLbl="revTx" presStyleIdx="2" presStyleCnt="9"/>
      <dgm:spPr/>
    </dgm:pt>
    <dgm:pt modelId="{A27BE7EB-489B-4A89-B090-BD8D3A5A343B}" type="pres">
      <dgm:prSet presAssocID="{B3A7B8FC-3A61-4F09-B755-317BE6156DDE}" presName="vert1" presStyleCnt="0"/>
      <dgm:spPr/>
    </dgm:pt>
    <dgm:pt modelId="{4314CCAB-8127-4419-B19D-B74E8A810703}" type="pres">
      <dgm:prSet presAssocID="{7A8F2864-F92E-4376-8076-40E126D0EA53}" presName="thickLine" presStyleLbl="alignNode1" presStyleIdx="3" presStyleCnt="9"/>
      <dgm:spPr/>
    </dgm:pt>
    <dgm:pt modelId="{1D9BE5D1-9A06-467E-A53B-69A21CB56B73}" type="pres">
      <dgm:prSet presAssocID="{7A8F2864-F92E-4376-8076-40E126D0EA53}" presName="horz1" presStyleCnt="0"/>
      <dgm:spPr/>
    </dgm:pt>
    <dgm:pt modelId="{540BC282-7443-4E95-8AB0-AC1DAAEDCCB5}" type="pres">
      <dgm:prSet presAssocID="{7A8F2864-F92E-4376-8076-40E126D0EA53}" presName="tx1" presStyleLbl="revTx" presStyleIdx="3" presStyleCnt="9"/>
      <dgm:spPr/>
    </dgm:pt>
    <dgm:pt modelId="{9C9CB30C-8663-49EA-9C38-1AA40A7155C6}" type="pres">
      <dgm:prSet presAssocID="{7A8F2864-F92E-4376-8076-40E126D0EA53}" presName="vert1" presStyleCnt="0"/>
      <dgm:spPr/>
    </dgm:pt>
    <dgm:pt modelId="{AE7F7F2B-FCA5-4FE0-B117-6F3347802F2B}" type="pres">
      <dgm:prSet presAssocID="{E7E4F441-7B47-4A04-AE76-8DECD4B24CB4}" presName="thickLine" presStyleLbl="alignNode1" presStyleIdx="4" presStyleCnt="9"/>
      <dgm:spPr/>
    </dgm:pt>
    <dgm:pt modelId="{95E433AE-39A1-4425-93D2-B5BFFC2525DA}" type="pres">
      <dgm:prSet presAssocID="{E7E4F441-7B47-4A04-AE76-8DECD4B24CB4}" presName="horz1" presStyleCnt="0"/>
      <dgm:spPr/>
    </dgm:pt>
    <dgm:pt modelId="{6874CC37-9D7B-48AC-8A46-840C8C096C27}" type="pres">
      <dgm:prSet presAssocID="{E7E4F441-7B47-4A04-AE76-8DECD4B24CB4}" presName="tx1" presStyleLbl="revTx" presStyleIdx="4" presStyleCnt="9"/>
      <dgm:spPr/>
    </dgm:pt>
    <dgm:pt modelId="{26A164AB-956B-470F-97BE-24DB91A1CD9F}" type="pres">
      <dgm:prSet presAssocID="{E7E4F441-7B47-4A04-AE76-8DECD4B24CB4}" presName="vert1" presStyleCnt="0"/>
      <dgm:spPr/>
    </dgm:pt>
    <dgm:pt modelId="{E073E914-4D33-46E4-8920-83CBC0E61F0A}" type="pres">
      <dgm:prSet presAssocID="{6E38ABB1-8751-45F7-93D5-8ABD94674163}" presName="thickLine" presStyleLbl="alignNode1" presStyleIdx="5" presStyleCnt="9"/>
      <dgm:spPr/>
    </dgm:pt>
    <dgm:pt modelId="{929D8FFD-526F-47A9-BC4A-B16B215F10EC}" type="pres">
      <dgm:prSet presAssocID="{6E38ABB1-8751-45F7-93D5-8ABD94674163}" presName="horz1" presStyleCnt="0"/>
      <dgm:spPr/>
    </dgm:pt>
    <dgm:pt modelId="{D849218E-0226-4198-AF7B-C3EF574635F6}" type="pres">
      <dgm:prSet presAssocID="{6E38ABB1-8751-45F7-93D5-8ABD94674163}" presName="tx1" presStyleLbl="revTx" presStyleIdx="5" presStyleCnt="9"/>
      <dgm:spPr/>
    </dgm:pt>
    <dgm:pt modelId="{3F535A9D-9C4B-4819-91FC-2658DB3521C9}" type="pres">
      <dgm:prSet presAssocID="{6E38ABB1-8751-45F7-93D5-8ABD94674163}" presName="vert1" presStyleCnt="0"/>
      <dgm:spPr/>
    </dgm:pt>
    <dgm:pt modelId="{DF8A4D10-C884-4CE0-BFD6-9A9789A1EB9F}" type="pres">
      <dgm:prSet presAssocID="{341B21DA-CE01-4B24-B699-D03FC2ECE6C1}" presName="thickLine" presStyleLbl="alignNode1" presStyleIdx="6" presStyleCnt="9"/>
      <dgm:spPr/>
    </dgm:pt>
    <dgm:pt modelId="{B7C1C3E4-AEF7-42A9-8D13-8CEB367366DC}" type="pres">
      <dgm:prSet presAssocID="{341B21DA-CE01-4B24-B699-D03FC2ECE6C1}" presName="horz1" presStyleCnt="0"/>
      <dgm:spPr/>
    </dgm:pt>
    <dgm:pt modelId="{DAF77D69-0D20-4E2C-B509-E8A820D16760}" type="pres">
      <dgm:prSet presAssocID="{341B21DA-CE01-4B24-B699-D03FC2ECE6C1}" presName="tx1" presStyleLbl="revTx" presStyleIdx="6" presStyleCnt="9"/>
      <dgm:spPr/>
    </dgm:pt>
    <dgm:pt modelId="{25B1AF24-FE6A-470D-B36D-06A266C97EA8}" type="pres">
      <dgm:prSet presAssocID="{341B21DA-CE01-4B24-B699-D03FC2ECE6C1}" presName="vert1" presStyleCnt="0"/>
      <dgm:spPr/>
    </dgm:pt>
    <dgm:pt modelId="{179A7AB7-8655-4E4C-BD09-D3B537FB30B1}" type="pres">
      <dgm:prSet presAssocID="{09CC1D69-21A5-4165-A17E-F35CC7CA1791}" presName="thickLine" presStyleLbl="alignNode1" presStyleIdx="7" presStyleCnt="9"/>
      <dgm:spPr/>
    </dgm:pt>
    <dgm:pt modelId="{E2D12899-3C73-4033-9645-27D8EBD0E876}" type="pres">
      <dgm:prSet presAssocID="{09CC1D69-21A5-4165-A17E-F35CC7CA1791}" presName="horz1" presStyleCnt="0"/>
      <dgm:spPr/>
    </dgm:pt>
    <dgm:pt modelId="{FAB0ACC0-018C-44A9-BBE8-9CD6C27D7EDE}" type="pres">
      <dgm:prSet presAssocID="{09CC1D69-21A5-4165-A17E-F35CC7CA1791}" presName="tx1" presStyleLbl="revTx" presStyleIdx="7" presStyleCnt="9"/>
      <dgm:spPr/>
    </dgm:pt>
    <dgm:pt modelId="{9C6BD620-8C0E-4B71-BCDD-E9ACB23712FF}" type="pres">
      <dgm:prSet presAssocID="{09CC1D69-21A5-4165-A17E-F35CC7CA1791}" presName="vert1" presStyleCnt="0"/>
      <dgm:spPr/>
    </dgm:pt>
    <dgm:pt modelId="{2AA17C34-2FD5-4235-A6EA-662C54A6AADB}" type="pres">
      <dgm:prSet presAssocID="{FB0B0DE9-F5A2-4AB2-AC52-DE449CE337A3}" presName="thickLine" presStyleLbl="alignNode1" presStyleIdx="8" presStyleCnt="9"/>
      <dgm:spPr/>
    </dgm:pt>
    <dgm:pt modelId="{0A2A7034-CFAE-44C0-B5CB-1192F760C360}" type="pres">
      <dgm:prSet presAssocID="{FB0B0DE9-F5A2-4AB2-AC52-DE449CE337A3}" presName="horz1" presStyleCnt="0"/>
      <dgm:spPr/>
    </dgm:pt>
    <dgm:pt modelId="{3438B6C2-5560-4189-B05B-EB9500880FF8}" type="pres">
      <dgm:prSet presAssocID="{FB0B0DE9-F5A2-4AB2-AC52-DE449CE337A3}" presName="tx1" presStyleLbl="revTx" presStyleIdx="8" presStyleCnt="9"/>
      <dgm:spPr/>
    </dgm:pt>
    <dgm:pt modelId="{C4959D3C-04DF-4583-91FD-AD6AD3367C42}" type="pres">
      <dgm:prSet presAssocID="{FB0B0DE9-F5A2-4AB2-AC52-DE449CE337A3}" presName="vert1" presStyleCnt="0"/>
      <dgm:spPr/>
    </dgm:pt>
  </dgm:ptLst>
  <dgm:cxnLst>
    <dgm:cxn modelId="{8247811E-90FE-4E3D-BF12-3FAED7BC4BD5}" srcId="{DED6EFD3-6A49-4C92-8939-437B9E2FAB2A}" destId="{341B21DA-CE01-4B24-B699-D03FC2ECE6C1}" srcOrd="6" destOrd="0" parTransId="{870D768F-6138-49AC-A9E4-834E07A18E59}" sibTransId="{D8A2D170-838F-44AD-860C-9F76D51903FB}"/>
    <dgm:cxn modelId="{D04C604C-1234-42E3-B10D-7802A80211ED}" type="presOf" srcId="{E7E4F441-7B47-4A04-AE76-8DECD4B24CB4}" destId="{6874CC37-9D7B-48AC-8A46-840C8C096C27}" srcOrd="0" destOrd="0" presId="urn:microsoft.com/office/officeart/2008/layout/LinedList"/>
    <dgm:cxn modelId="{FAA1324E-AD9E-4144-97E3-053ED84CC140}" type="presOf" srcId="{341B21DA-CE01-4B24-B699-D03FC2ECE6C1}" destId="{DAF77D69-0D20-4E2C-B509-E8A820D16760}" srcOrd="0" destOrd="0" presId="urn:microsoft.com/office/officeart/2008/layout/LinedList"/>
    <dgm:cxn modelId="{3589DA55-662C-4DC4-A7FC-555223052D75}" type="presOf" srcId="{B3A7B8FC-3A61-4F09-B755-317BE6156DDE}" destId="{60FD7BFF-C0CE-4E01-A20A-162016F4961D}" srcOrd="0" destOrd="0" presId="urn:microsoft.com/office/officeart/2008/layout/LinedList"/>
    <dgm:cxn modelId="{BF57E578-B5B9-42D7-BB45-77FCCE9BFA8B}" type="presOf" srcId="{7A8F2864-F92E-4376-8076-40E126D0EA53}" destId="{540BC282-7443-4E95-8AB0-AC1DAAEDCCB5}" srcOrd="0" destOrd="0" presId="urn:microsoft.com/office/officeart/2008/layout/LinedList"/>
    <dgm:cxn modelId="{6AC25059-A073-436B-ABE2-EFF54E7EAE98}" type="presOf" srcId="{09CC1D69-21A5-4165-A17E-F35CC7CA1791}" destId="{FAB0ACC0-018C-44A9-BBE8-9CD6C27D7EDE}" srcOrd="0" destOrd="0" presId="urn:microsoft.com/office/officeart/2008/layout/LinedList"/>
    <dgm:cxn modelId="{60798980-ADE7-411C-A465-88C1B9E1CB54}" srcId="{DED6EFD3-6A49-4C92-8939-437B9E2FAB2A}" destId="{09CC1D69-21A5-4165-A17E-F35CC7CA1791}" srcOrd="7" destOrd="0" parTransId="{8E8380BC-1CF3-4F34-9498-F6EC36E8AE2C}" sibTransId="{A5B999ED-1A68-4F4A-A3FF-79D6DD00AB2B}"/>
    <dgm:cxn modelId="{9B292786-E244-4D09-B184-C1AD0AFC629C}" srcId="{DED6EFD3-6A49-4C92-8939-437B9E2FAB2A}" destId="{5306AF20-A7F0-443C-9CA5-2165B58C1264}" srcOrd="1" destOrd="0" parTransId="{B32DB1E4-1C47-49BC-8011-77C6D3F713D8}" sibTransId="{B232DADD-9AE6-4186-8EC6-2A2ABEB5A585}"/>
    <dgm:cxn modelId="{1ABE3E8B-D81B-4B4E-8FAE-9F06E41F8EA8}" srcId="{DED6EFD3-6A49-4C92-8939-437B9E2FAB2A}" destId="{B610A32B-CA84-4451-B11C-2806B7A56032}" srcOrd="0" destOrd="0" parTransId="{0D6026DF-7B88-4E19-94AF-CE81B6E786E5}" sibTransId="{512AFDCF-9452-44AF-80CA-7EA9A2F07E55}"/>
    <dgm:cxn modelId="{3A84AB9C-A1D0-417C-A25F-BB44D9C39B00}" srcId="{DED6EFD3-6A49-4C92-8939-437B9E2FAB2A}" destId="{FB0B0DE9-F5A2-4AB2-AC52-DE449CE337A3}" srcOrd="8" destOrd="0" parTransId="{9D3E36AF-A4D4-4EE1-968D-EA111C59C46A}" sibTransId="{FA6EECB3-0E28-4C19-9C0D-23B7A625711B}"/>
    <dgm:cxn modelId="{612EB4CA-FF9C-46B2-A86C-36495E967426}" srcId="{DED6EFD3-6A49-4C92-8939-437B9E2FAB2A}" destId="{6E38ABB1-8751-45F7-93D5-8ABD94674163}" srcOrd="5" destOrd="0" parTransId="{09FB7BE0-6D26-4D75-8D25-DB6D33DE6677}" sibTransId="{2B4310FA-A10A-43E3-BEE5-1AD2B8F5FA02}"/>
    <dgm:cxn modelId="{1ED533CC-FAA9-4E4E-8687-E4DF1787920F}" type="presOf" srcId="{DED6EFD3-6A49-4C92-8939-437B9E2FAB2A}" destId="{BC33219B-48C6-48FE-AA01-96E4C0C50D1B}" srcOrd="0" destOrd="0" presId="urn:microsoft.com/office/officeart/2008/layout/LinedList"/>
    <dgm:cxn modelId="{875A5BD8-B9EB-4C17-84BD-398716E27EFA}" srcId="{DED6EFD3-6A49-4C92-8939-437B9E2FAB2A}" destId="{B3A7B8FC-3A61-4F09-B755-317BE6156DDE}" srcOrd="2" destOrd="0" parTransId="{0EA067F0-5234-4CDC-842C-CB16AAE8C7E4}" sibTransId="{8B879696-8A7B-405F-9D99-3CA061EC75FF}"/>
    <dgm:cxn modelId="{1061F7DD-A664-4ABF-AE50-E8A222766843}" srcId="{DED6EFD3-6A49-4C92-8939-437B9E2FAB2A}" destId="{7A8F2864-F92E-4376-8076-40E126D0EA53}" srcOrd="3" destOrd="0" parTransId="{E9F9CCC5-1D3D-439C-AE89-799BF739841D}" sibTransId="{F367F67C-D534-45E9-B702-8785B96C05D7}"/>
    <dgm:cxn modelId="{B8B8C8E6-599A-4201-B75A-427A25FA12A4}" type="presOf" srcId="{FB0B0DE9-F5A2-4AB2-AC52-DE449CE337A3}" destId="{3438B6C2-5560-4189-B05B-EB9500880FF8}" srcOrd="0" destOrd="0" presId="urn:microsoft.com/office/officeart/2008/layout/LinedList"/>
    <dgm:cxn modelId="{A4936DE9-5A40-46D9-A2C4-3E53500480D9}" type="presOf" srcId="{5306AF20-A7F0-443C-9CA5-2165B58C1264}" destId="{06331E8C-3DFC-487C-AE8B-8725376902A1}" srcOrd="0" destOrd="0" presId="urn:microsoft.com/office/officeart/2008/layout/LinedList"/>
    <dgm:cxn modelId="{D70F83EF-9E92-464E-90B0-F470455FED64}" type="presOf" srcId="{6E38ABB1-8751-45F7-93D5-8ABD94674163}" destId="{D849218E-0226-4198-AF7B-C3EF574635F6}" srcOrd="0" destOrd="0" presId="urn:microsoft.com/office/officeart/2008/layout/LinedList"/>
    <dgm:cxn modelId="{9F75F6F4-E055-4DAF-934E-04AEC03E4CF2}" type="presOf" srcId="{B610A32B-CA84-4451-B11C-2806B7A56032}" destId="{E699D00C-A04F-48F1-A9C4-D4ADA9F837D8}" srcOrd="0" destOrd="0" presId="urn:microsoft.com/office/officeart/2008/layout/LinedList"/>
    <dgm:cxn modelId="{4A95E6F6-84C5-45BE-A038-492BD4A07FB7}" srcId="{DED6EFD3-6A49-4C92-8939-437B9E2FAB2A}" destId="{E7E4F441-7B47-4A04-AE76-8DECD4B24CB4}" srcOrd="4" destOrd="0" parTransId="{B62FEDDB-B8E2-4158-B7F8-B79C6AA3BAE3}" sibTransId="{562DA046-49D0-425D-A193-1B8DDC4D4825}"/>
    <dgm:cxn modelId="{50F2B0B5-E95E-4B3F-9AEF-04CD30C8E81D}" type="presParOf" srcId="{BC33219B-48C6-48FE-AA01-96E4C0C50D1B}" destId="{7CA4586D-7565-4950-BCC4-8B999D4CA5D9}" srcOrd="0" destOrd="0" presId="urn:microsoft.com/office/officeart/2008/layout/LinedList"/>
    <dgm:cxn modelId="{567C4910-D4DE-4462-BFA7-27E2FD0CEC18}" type="presParOf" srcId="{BC33219B-48C6-48FE-AA01-96E4C0C50D1B}" destId="{74CE7E8F-76E2-42B2-86B1-3737422696B5}" srcOrd="1" destOrd="0" presId="urn:microsoft.com/office/officeart/2008/layout/LinedList"/>
    <dgm:cxn modelId="{9CD330FA-A63F-4753-96B8-CDF1C4F8FFFC}" type="presParOf" srcId="{74CE7E8F-76E2-42B2-86B1-3737422696B5}" destId="{E699D00C-A04F-48F1-A9C4-D4ADA9F837D8}" srcOrd="0" destOrd="0" presId="urn:microsoft.com/office/officeart/2008/layout/LinedList"/>
    <dgm:cxn modelId="{40FE7834-14D6-4DE4-8C12-849B1318EB44}" type="presParOf" srcId="{74CE7E8F-76E2-42B2-86B1-3737422696B5}" destId="{0C523547-828C-45E5-B2E7-FBDB85813C8D}" srcOrd="1" destOrd="0" presId="urn:microsoft.com/office/officeart/2008/layout/LinedList"/>
    <dgm:cxn modelId="{B7D1DCD4-0E20-4C15-A0E6-9CCDAD4E1CF6}" type="presParOf" srcId="{BC33219B-48C6-48FE-AA01-96E4C0C50D1B}" destId="{02FD82A8-F436-40DF-B31B-3776203C3F99}" srcOrd="2" destOrd="0" presId="urn:microsoft.com/office/officeart/2008/layout/LinedList"/>
    <dgm:cxn modelId="{3F9FCB81-757F-43BE-B807-D9F341334D9A}" type="presParOf" srcId="{BC33219B-48C6-48FE-AA01-96E4C0C50D1B}" destId="{0B9845A4-D637-4ABD-BA4C-83B25EA250A6}" srcOrd="3" destOrd="0" presId="urn:microsoft.com/office/officeart/2008/layout/LinedList"/>
    <dgm:cxn modelId="{0D38912A-1426-4001-885C-BB8678C08AF8}" type="presParOf" srcId="{0B9845A4-D637-4ABD-BA4C-83B25EA250A6}" destId="{06331E8C-3DFC-487C-AE8B-8725376902A1}" srcOrd="0" destOrd="0" presId="urn:microsoft.com/office/officeart/2008/layout/LinedList"/>
    <dgm:cxn modelId="{748D100B-CA9E-4E40-AA33-E67C88892BE6}" type="presParOf" srcId="{0B9845A4-D637-4ABD-BA4C-83B25EA250A6}" destId="{216EFA28-F978-4BC7-A782-990453630ADE}" srcOrd="1" destOrd="0" presId="urn:microsoft.com/office/officeart/2008/layout/LinedList"/>
    <dgm:cxn modelId="{4B6E06EE-0C05-4A3F-8F84-EE41DDE60872}" type="presParOf" srcId="{BC33219B-48C6-48FE-AA01-96E4C0C50D1B}" destId="{3AFD2EEE-702A-4942-B3E5-90E9DFB9D1F9}" srcOrd="4" destOrd="0" presId="urn:microsoft.com/office/officeart/2008/layout/LinedList"/>
    <dgm:cxn modelId="{EF075F6F-8F7D-4320-A77C-776BA8C040BD}" type="presParOf" srcId="{BC33219B-48C6-48FE-AA01-96E4C0C50D1B}" destId="{1C0DD801-5697-4C6F-8E47-D32788E70224}" srcOrd="5" destOrd="0" presId="urn:microsoft.com/office/officeart/2008/layout/LinedList"/>
    <dgm:cxn modelId="{B8DBEFFC-0220-4A30-B52B-40D88F6D4336}" type="presParOf" srcId="{1C0DD801-5697-4C6F-8E47-D32788E70224}" destId="{60FD7BFF-C0CE-4E01-A20A-162016F4961D}" srcOrd="0" destOrd="0" presId="urn:microsoft.com/office/officeart/2008/layout/LinedList"/>
    <dgm:cxn modelId="{5E6B6FFA-387C-491D-A20E-71C4CF5D327C}" type="presParOf" srcId="{1C0DD801-5697-4C6F-8E47-D32788E70224}" destId="{A27BE7EB-489B-4A89-B090-BD8D3A5A343B}" srcOrd="1" destOrd="0" presId="urn:microsoft.com/office/officeart/2008/layout/LinedList"/>
    <dgm:cxn modelId="{BDF401B3-008B-45D1-9768-D8DDBE842FE9}" type="presParOf" srcId="{BC33219B-48C6-48FE-AA01-96E4C0C50D1B}" destId="{4314CCAB-8127-4419-B19D-B74E8A810703}" srcOrd="6" destOrd="0" presId="urn:microsoft.com/office/officeart/2008/layout/LinedList"/>
    <dgm:cxn modelId="{908FBBA2-36B4-4C49-B05D-826F46B0BB91}" type="presParOf" srcId="{BC33219B-48C6-48FE-AA01-96E4C0C50D1B}" destId="{1D9BE5D1-9A06-467E-A53B-69A21CB56B73}" srcOrd="7" destOrd="0" presId="urn:microsoft.com/office/officeart/2008/layout/LinedList"/>
    <dgm:cxn modelId="{EA40A6D1-B5EC-4D1E-88A8-1D9F5CD451A9}" type="presParOf" srcId="{1D9BE5D1-9A06-467E-A53B-69A21CB56B73}" destId="{540BC282-7443-4E95-8AB0-AC1DAAEDCCB5}" srcOrd="0" destOrd="0" presId="urn:microsoft.com/office/officeart/2008/layout/LinedList"/>
    <dgm:cxn modelId="{BA82E137-128F-4B25-BCFB-6FCE009FA22F}" type="presParOf" srcId="{1D9BE5D1-9A06-467E-A53B-69A21CB56B73}" destId="{9C9CB30C-8663-49EA-9C38-1AA40A7155C6}" srcOrd="1" destOrd="0" presId="urn:microsoft.com/office/officeart/2008/layout/LinedList"/>
    <dgm:cxn modelId="{8F368B4E-10F5-4975-830B-E95B03538E98}" type="presParOf" srcId="{BC33219B-48C6-48FE-AA01-96E4C0C50D1B}" destId="{AE7F7F2B-FCA5-4FE0-B117-6F3347802F2B}" srcOrd="8" destOrd="0" presId="urn:microsoft.com/office/officeart/2008/layout/LinedList"/>
    <dgm:cxn modelId="{ABEF7033-B40F-49A3-BBD4-F02D04CC8B74}" type="presParOf" srcId="{BC33219B-48C6-48FE-AA01-96E4C0C50D1B}" destId="{95E433AE-39A1-4425-93D2-B5BFFC2525DA}" srcOrd="9" destOrd="0" presId="urn:microsoft.com/office/officeart/2008/layout/LinedList"/>
    <dgm:cxn modelId="{A0134518-A076-49E6-AFAE-66396B34821B}" type="presParOf" srcId="{95E433AE-39A1-4425-93D2-B5BFFC2525DA}" destId="{6874CC37-9D7B-48AC-8A46-840C8C096C27}" srcOrd="0" destOrd="0" presId="urn:microsoft.com/office/officeart/2008/layout/LinedList"/>
    <dgm:cxn modelId="{C4186943-488C-4EF3-A4EA-48E1211E078D}" type="presParOf" srcId="{95E433AE-39A1-4425-93D2-B5BFFC2525DA}" destId="{26A164AB-956B-470F-97BE-24DB91A1CD9F}" srcOrd="1" destOrd="0" presId="urn:microsoft.com/office/officeart/2008/layout/LinedList"/>
    <dgm:cxn modelId="{09B95034-A003-4776-B24D-9EBDA944782E}" type="presParOf" srcId="{BC33219B-48C6-48FE-AA01-96E4C0C50D1B}" destId="{E073E914-4D33-46E4-8920-83CBC0E61F0A}" srcOrd="10" destOrd="0" presId="urn:microsoft.com/office/officeart/2008/layout/LinedList"/>
    <dgm:cxn modelId="{E2459019-3B79-4F48-9F91-590FFE16092B}" type="presParOf" srcId="{BC33219B-48C6-48FE-AA01-96E4C0C50D1B}" destId="{929D8FFD-526F-47A9-BC4A-B16B215F10EC}" srcOrd="11" destOrd="0" presId="urn:microsoft.com/office/officeart/2008/layout/LinedList"/>
    <dgm:cxn modelId="{89B2BB78-6417-445C-B260-F2267985E0DB}" type="presParOf" srcId="{929D8FFD-526F-47A9-BC4A-B16B215F10EC}" destId="{D849218E-0226-4198-AF7B-C3EF574635F6}" srcOrd="0" destOrd="0" presId="urn:microsoft.com/office/officeart/2008/layout/LinedList"/>
    <dgm:cxn modelId="{11A9B6AD-8C71-42D5-B9A8-33B57FB2B420}" type="presParOf" srcId="{929D8FFD-526F-47A9-BC4A-B16B215F10EC}" destId="{3F535A9D-9C4B-4819-91FC-2658DB3521C9}" srcOrd="1" destOrd="0" presId="urn:microsoft.com/office/officeart/2008/layout/LinedList"/>
    <dgm:cxn modelId="{716620F3-9A79-4848-9DBC-B7573B7F63BA}" type="presParOf" srcId="{BC33219B-48C6-48FE-AA01-96E4C0C50D1B}" destId="{DF8A4D10-C884-4CE0-BFD6-9A9789A1EB9F}" srcOrd="12" destOrd="0" presId="urn:microsoft.com/office/officeart/2008/layout/LinedList"/>
    <dgm:cxn modelId="{1D9389A3-E87D-48F8-8714-90DEC7DB54EA}" type="presParOf" srcId="{BC33219B-48C6-48FE-AA01-96E4C0C50D1B}" destId="{B7C1C3E4-AEF7-42A9-8D13-8CEB367366DC}" srcOrd="13" destOrd="0" presId="urn:microsoft.com/office/officeart/2008/layout/LinedList"/>
    <dgm:cxn modelId="{06D57970-963B-4980-86CE-9EA6214A3D10}" type="presParOf" srcId="{B7C1C3E4-AEF7-42A9-8D13-8CEB367366DC}" destId="{DAF77D69-0D20-4E2C-B509-E8A820D16760}" srcOrd="0" destOrd="0" presId="urn:microsoft.com/office/officeart/2008/layout/LinedList"/>
    <dgm:cxn modelId="{43471DCF-CCD1-4656-9359-C386A986364D}" type="presParOf" srcId="{B7C1C3E4-AEF7-42A9-8D13-8CEB367366DC}" destId="{25B1AF24-FE6A-470D-B36D-06A266C97EA8}" srcOrd="1" destOrd="0" presId="urn:microsoft.com/office/officeart/2008/layout/LinedList"/>
    <dgm:cxn modelId="{6E981010-7C52-410E-9863-413E042CA031}" type="presParOf" srcId="{BC33219B-48C6-48FE-AA01-96E4C0C50D1B}" destId="{179A7AB7-8655-4E4C-BD09-D3B537FB30B1}" srcOrd="14" destOrd="0" presId="urn:microsoft.com/office/officeart/2008/layout/LinedList"/>
    <dgm:cxn modelId="{94081999-CD39-4525-B352-635BD2038CA3}" type="presParOf" srcId="{BC33219B-48C6-48FE-AA01-96E4C0C50D1B}" destId="{E2D12899-3C73-4033-9645-27D8EBD0E876}" srcOrd="15" destOrd="0" presId="urn:microsoft.com/office/officeart/2008/layout/LinedList"/>
    <dgm:cxn modelId="{0B8D6DD6-65E1-4753-A409-2C25C713B14E}" type="presParOf" srcId="{E2D12899-3C73-4033-9645-27D8EBD0E876}" destId="{FAB0ACC0-018C-44A9-BBE8-9CD6C27D7EDE}" srcOrd="0" destOrd="0" presId="urn:microsoft.com/office/officeart/2008/layout/LinedList"/>
    <dgm:cxn modelId="{705ACD43-55E0-4867-AF17-402EE746E782}" type="presParOf" srcId="{E2D12899-3C73-4033-9645-27D8EBD0E876}" destId="{9C6BD620-8C0E-4B71-BCDD-E9ACB23712FF}" srcOrd="1" destOrd="0" presId="urn:microsoft.com/office/officeart/2008/layout/LinedList"/>
    <dgm:cxn modelId="{03E7FAFD-9396-4C39-84BF-112784486F10}" type="presParOf" srcId="{BC33219B-48C6-48FE-AA01-96E4C0C50D1B}" destId="{2AA17C34-2FD5-4235-A6EA-662C54A6AADB}" srcOrd="16" destOrd="0" presId="urn:microsoft.com/office/officeart/2008/layout/LinedList"/>
    <dgm:cxn modelId="{4FDB60C0-8798-4737-BC5A-AEEEBC36B472}" type="presParOf" srcId="{BC33219B-48C6-48FE-AA01-96E4C0C50D1B}" destId="{0A2A7034-CFAE-44C0-B5CB-1192F760C360}" srcOrd="17" destOrd="0" presId="urn:microsoft.com/office/officeart/2008/layout/LinedList"/>
    <dgm:cxn modelId="{FE6F06F6-A5D7-4CB4-9AE3-CBB8D8CCC2F5}" type="presParOf" srcId="{0A2A7034-CFAE-44C0-B5CB-1192F760C360}" destId="{3438B6C2-5560-4189-B05B-EB9500880FF8}" srcOrd="0" destOrd="0" presId="urn:microsoft.com/office/officeart/2008/layout/LinedList"/>
    <dgm:cxn modelId="{1B532CA0-4782-438B-8E50-1B43F819B7A5}" type="presParOf" srcId="{0A2A7034-CFAE-44C0-B5CB-1192F760C360}" destId="{C4959D3C-04DF-4583-91FD-AD6AD3367C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2B381-B0BD-4D8B-B91B-AF0D4FC17E81}">
      <dsp:nvSpPr>
        <dsp:cNvPr id="0" name=""/>
        <dsp:cNvSpPr/>
      </dsp:nvSpPr>
      <dsp:spPr>
        <a:xfrm rot="5400000">
          <a:off x="-115318" y="117226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270984"/>
        <a:ext cx="538154" cy="230638"/>
      </dsp:txXfrm>
    </dsp:sp>
    <dsp:sp modelId="{10696611-7751-4198-9D76-86784ACCB4EF}">
      <dsp:nvSpPr>
        <dsp:cNvPr id="0" name=""/>
        <dsp:cNvSpPr/>
      </dsp:nvSpPr>
      <dsp:spPr>
        <a:xfrm rot="5400000">
          <a:off x="5010319" y="-4442218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Enhancing Digital Competencies</a:t>
          </a:r>
        </a:p>
      </dsp:txBody>
      <dsp:txXfrm rot="-5400000">
        <a:off x="538154" y="54341"/>
        <a:ext cx="9419651" cy="450927"/>
      </dsp:txXfrm>
    </dsp:sp>
    <dsp:sp modelId="{4F289049-2295-4F35-98A5-1A53751A0EE9}">
      <dsp:nvSpPr>
        <dsp:cNvPr id="0" name=""/>
        <dsp:cNvSpPr/>
      </dsp:nvSpPr>
      <dsp:spPr>
        <a:xfrm rot="5400000">
          <a:off x="-115318" y="796336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950094"/>
        <a:ext cx="538154" cy="230638"/>
      </dsp:txXfrm>
    </dsp:sp>
    <dsp:sp modelId="{2D5A1221-2AA8-47F9-A788-3B4F841DC831}">
      <dsp:nvSpPr>
        <dsp:cNvPr id="0" name=""/>
        <dsp:cNvSpPr/>
      </dsp:nvSpPr>
      <dsp:spPr>
        <a:xfrm rot="5400000">
          <a:off x="5010319" y="-3774441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Developing Green Skills</a:t>
          </a:r>
        </a:p>
      </dsp:txBody>
      <dsp:txXfrm rot="-5400000">
        <a:off x="538154" y="722118"/>
        <a:ext cx="9419651" cy="450927"/>
      </dsp:txXfrm>
    </dsp:sp>
    <dsp:sp modelId="{F6A4E0F3-9EA4-4FDF-9FF0-2CA62A166292}">
      <dsp:nvSpPr>
        <dsp:cNvPr id="0" name=""/>
        <dsp:cNvSpPr/>
      </dsp:nvSpPr>
      <dsp:spPr>
        <a:xfrm rot="5400000">
          <a:off x="-115318" y="1508858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1662616"/>
        <a:ext cx="538154" cy="230638"/>
      </dsp:txXfrm>
    </dsp:sp>
    <dsp:sp modelId="{C67E3DCA-45A4-477A-8B15-4D23A82B3A4A}">
      <dsp:nvSpPr>
        <dsp:cNvPr id="0" name=""/>
        <dsp:cNvSpPr/>
      </dsp:nvSpPr>
      <dsp:spPr>
        <a:xfrm rot="5400000">
          <a:off x="5010319" y="-3078625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Promoting Lifelong Learning</a:t>
          </a:r>
        </a:p>
      </dsp:txBody>
      <dsp:txXfrm rot="-5400000">
        <a:off x="538154" y="1417934"/>
        <a:ext cx="9419651" cy="450927"/>
      </dsp:txXfrm>
    </dsp:sp>
    <dsp:sp modelId="{096F07CE-4D61-46CE-8E98-B77D9A105E2B}">
      <dsp:nvSpPr>
        <dsp:cNvPr id="0" name=""/>
        <dsp:cNvSpPr/>
      </dsp:nvSpPr>
      <dsp:spPr>
        <a:xfrm rot="5400000">
          <a:off x="-115318" y="2204675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2358433"/>
        <a:ext cx="538154" cy="230638"/>
      </dsp:txXfrm>
    </dsp:sp>
    <dsp:sp modelId="{1B11B92D-E797-41BE-B638-F9B48B07B69A}">
      <dsp:nvSpPr>
        <dsp:cNvPr id="0" name=""/>
        <dsp:cNvSpPr/>
      </dsp:nvSpPr>
      <dsp:spPr>
        <a:xfrm rot="5400000">
          <a:off x="5010319" y="-2382808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Fostering Entrepreneurial Spirit</a:t>
          </a:r>
        </a:p>
      </dsp:txBody>
      <dsp:txXfrm rot="-5400000">
        <a:off x="538154" y="2113751"/>
        <a:ext cx="9419651" cy="450927"/>
      </dsp:txXfrm>
    </dsp:sp>
    <dsp:sp modelId="{DD4A285D-C996-48C9-A500-56680037CCD8}">
      <dsp:nvSpPr>
        <dsp:cNvPr id="0" name=""/>
        <dsp:cNvSpPr/>
      </dsp:nvSpPr>
      <dsp:spPr>
        <a:xfrm rot="5400000">
          <a:off x="-115318" y="2900491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3054249"/>
        <a:ext cx="538154" cy="230638"/>
      </dsp:txXfrm>
    </dsp:sp>
    <dsp:sp modelId="{5FC30C91-D83D-4FCE-8502-75C1F172F0ED}">
      <dsp:nvSpPr>
        <dsp:cNvPr id="0" name=""/>
        <dsp:cNvSpPr/>
      </dsp:nvSpPr>
      <dsp:spPr>
        <a:xfrm rot="5400000">
          <a:off x="5010319" y="-1686992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Ensuring Inclusive and Accessible Education</a:t>
          </a:r>
        </a:p>
      </dsp:txBody>
      <dsp:txXfrm rot="-5400000">
        <a:off x="538154" y="2809567"/>
        <a:ext cx="9419651" cy="450927"/>
      </dsp:txXfrm>
    </dsp:sp>
    <dsp:sp modelId="{DD3C4416-9CC5-43B3-B935-16791CE76DA6}">
      <dsp:nvSpPr>
        <dsp:cNvPr id="0" name=""/>
        <dsp:cNvSpPr/>
      </dsp:nvSpPr>
      <dsp:spPr>
        <a:xfrm rot="5400000">
          <a:off x="-115318" y="3596308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3750066"/>
        <a:ext cx="538154" cy="230638"/>
      </dsp:txXfrm>
    </dsp:sp>
    <dsp:sp modelId="{1CDA9E49-F057-4EA5-B930-725C6BF48858}">
      <dsp:nvSpPr>
        <dsp:cNvPr id="0" name=""/>
        <dsp:cNvSpPr/>
      </dsp:nvSpPr>
      <dsp:spPr>
        <a:xfrm rot="5400000">
          <a:off x="5010319" y="-991175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Supporting Responsive Education Systems</a:t>
          </a:r>
        </a:p>
      </dsp:txBody>
      <dsp:txXfrm rot="-5400000">
        <a:off x="538154" y="3505384"/>
        <a:ext cx="9419651" cy="450927"/>
      </dsp:txXfrm>
    </dsp:sp>
    <dsp:sp modelId="{5EF6E781-AED1-43A8-864A-0DFD5388E5B8}">
      <dsp:nvSpPr>
        <dsp:cNvPr id="0" name=""/>
        <dsp:cNvSpPr/>
      </dsp:nvSpPr>
      <dsp:spPr>
        <a:xfrm rot="5400000">
          <a:off x="-115318" y="4292124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4445882"/>
        <a:ext cx="538154" cy="230638"/>
      </dsp:txXfrm>
    </dsp:sp>
    <dsp:sp modelId="{605DC53A-0996-4484-8217-2D2C0A38D95C}">
      <dsp:nvSpPr>
        <dsp:cNvPr id="0" name=""/>
        <dsp:cNvSpPr/>
      </dsp:nvSpPr>
      <dsp:spPr>
        <a:xfrm rot="5400000">
          <a:off x="5010319" y="-295359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Promoting Innovation and Creativity</a:t>
          </a:r>
        </a:p>
      </dsp:txBody>
      <dsp:txXfrm rot="-5400000">
        <a:off x="538154" y="4201200"/>
        <a:ext cx="9419651" cy="450927"/>
      </dsp:txXfrm>
    </dsp:sp>
    <dsp:sp modelId="{11FF417E-7532-4716-8619-4F8372A71DCE}">
      <dsp:nvSpPr>
        <dsp:cNvPr id="0" name=""/>
        <dsp:cNvSpPr/>
      </dsp:nvSpPr>
      <dsp:spPr>
        <a:xfrm rot="5400000">
          <a:off x="-115318" y="4987941"/>
          <a:ext cx="768792" cy="5381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5400000">
        <a:off x="1" y="5141699"/>
        <a:ext cx="538154" cy="230638"/>
      </dsp:txXfrm>
    </dsp:sp>
    <dsp:sp modelId="{56C4A862-7A39-46D7-8CC3-B29BC6E3EBF2}">
      <dsp:nvSpPr>
        <dsp:cNvPr id="0" name=""/>
        <dsp:cNvSpPr/>
      </dsp:nvSpPr>
      <dsp:spPr>
        <a:xfrm rot="5400000">
          <a:off x="5010319" y="400457"/>
          <a:ext cx="499715" cy="94440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Strengthening Collaboration and Mobility</a:t>
          </a:r>
        </a:p>
      </dsp:txBody>
      <dsp:txXfrm rot="-5400000">
        <a:off x="538154" y="4897016"/>
        <a:ext cx="9419651" cy="450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FC574-5314-4CC1-B178-04EDEFA1972D}">
      <dsp:nvSpPr>
        <dsp:cNvPr id="0" name=""/>
        <dsp:cNvSpPr/>
      </dsp:nvSpPr>
      <dsp:spPr>
        <a:xfrm>
          <a:off x="3668018" y="1744413"/>
          <a:ext cx="8130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306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3458" y="1785915"/>
        <a:ext cx="42183" cy="8436"/>
      </dsp:txXfrm>
    </dsp:sp>
    <dsp:sp modelId="{E47045A2-837B-410A-9998-6222F5355210}">
      <dsp:nvSpPr>
        <dsp:cNvPr id="0" name=""/>
        <dsp:cNvSpPr/>
      </dsp:nvSpPr>
      <dsp:spPr>
        <a:xfrm>
          <a:off x="1718" y="689703"/>
          <a:ext cx="3668100" cy="2200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740" tIns="188669" rIns="179740" bIns="188669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1. Identify market needs</a:t>
          </a:r>
        </a:p>
      </dsp:txBody>
      <dsp:txXfrm>
        <a:off x="1718" y="689703"/>
        <a:ext cx="3668100" cy="2200860"/>
      </dsp:txXfrm>
    </dsp:sp>
    <dsp:sp modelId="{ECA9C740-49D6-488E-9358-727371160B67}">
      <dsp:nvSpPr>
        <dsp:cNvPr id="0" name=""/>
        <dsp:cNvSpPr/>
      </dsp:nvSpPr>
      <dsp:spPr>
        <a:xfrm>
          <a:off x="1835768" y="2888763"/>
          <a:ext cx="4511763" cy="813063"/>
        </a:xfrm>
        <a:custGeom>
          <a:avLst/>
          <a:gdLst/>
          <a:ahLst/>
          <a:cxnLst/>
          <a:rect l="0" t="0" r="0" b="0"/>
          <a:pathLst>
            <a:path>
              <a:moveTo>
                <a:pt x="4511763" y="0"/>
              </a:moveTo>
              <a:lnTo>
                <a:pt x="4511763" y="423631"/>
              </a:lnTo>
              <a:lnTo>
                <a:pt x="0" y="423631"/>
              </a:lnTo>
              <a:lnTo>
                <a:pt x="0" y="813063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76900" y="3291077"/>
        <a:ext cx="229498" cy="8436"/>
      </dsp:txXfrm>
    </dsp:sp>
    <dsp:sp modelId="{4A04CEFB-F87C-468A-80F8-74128F2B1355}">
      <dsp:nvSpPr>
        <dsp:cNvPr id="0" name=""/>
        <dsp:cNvSpPr/>
      </dsp:nvSpPr>
      <dsp:spPr>
        <a:xfrm>
          <a:off x="4513481" y="689703"/>
          <a:ext cx="3668100" cy="2200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740" tIns="188669" rIns="179740" bIns="188669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2.Analyse current requirements</a:t>
          </a:r>
        </a:p>
      </dsp:txBody>
      <dsp:txXfrm>
        <a:off x="4513481" y="689703"/>
        <a:ext cx="3668100" cy="2200860"/>
      </dsp:txXfrm>
    </dsp:sp>
    <dsp:sp modelId="{9536EFAE-2726-4D33-BE69-3E7BED57BDD4}">
      <dsp:nvSpPr>
        <dsp:cNvPr id="0" name=""/>
        <dsp:cNvSpPr/>
      </dsp:nvSpPr>
      <dsp:spPr>
        <a:xfrm>
          <a:off x="3668018" y="4788936"/>
          <a:ext cx="8130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306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3458" y="4830438"/>
        <a:ext cx="42183" cy="8436"/>
      </dsp:txXfrm>
    </dsp:sp>
    <dsp:sp modelId="{11D194CA-328F-425E-A222-D26E60A0BF11}">
      <dsp:nvSpPr>
        <dsp:cNvPr id="0" name=""/>
        <dsp:cNvSpPr/>
      </dsp:nvSpPr>
      <dsp:spPr>
        <a:xfrm>
          <a:off x="1718" y="3734226"/>
          <a:ext cx="3668100" cy="2200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740" tIns="188669" rIns="179740" bIns="188669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3.Create educational and training material that remain constantly relevant at a market and society level.</a:t>
          </a:r>
        </a:p>
      </dsp:txBody>
      <dsp:txXfrm>
        <a:off x="1718" y="3734226"/>
        <a:ext cx="3668100" cy="2200860"/>
      </dsp:txXfrm>
    </dsp:sp>
    <dsp:sp modelId="{7968462D-09F6-4022-A593-9CE67F05946F}">
      <dsp:nvSpPr>
        <dsp:cNvPr id="0" name=""/>
        <dsp:cNvSpPr/>
      </dsp:nvSpPr>
      <dsp:spPr>
        <a:xfrm>
          <a:off x="1835768" y="5933287"/>
          <a:ext cx="4511763" cy="813063"/>
        </a:xfrm>
        <a:custGeom>
          <a:avLst/>
          <a:gdLst/>
          <a:ahLst/>
          <a:cxnLst/>
          <a:rect l="0" t="0" r="0" b="0"/>
          <a:pathLst>
            <a:path>
              <a:moveTo>
                <a:pt x="4511763" y="0"/>
              </a:moveTo>
              <a:lnTo>
                <a:pt x="4511763" y="423631"/>
              </a:lnTo>
              <a:lnTo>
                <a:pt x="0" y="423631"/>
              </a:lnTo>
              <a:lnTo>
                <a:pt x="0" y="813063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76900" y="6335600"/>
        <a:ext cx="229498" cy="8436"/>
      </dsp:txXfrm>
    </dsp:sp>
    <dsp:sp modelId="{E39C925E-0F05-4073-891F-A62CD0C47A45}">
      <dsp:nvSpPr>
        <dsp:cNvPr id="0" name=""/>
        <dsp:cNvSpPr/>
      </dsp:nvSpPr>
      <dsp:spPr>
        <a:xfrm>
          <a:off x="4513481" y="3734226"/>
          <a:ext cx="3668100" cy="2200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740" tIns="188669" rIns="179740" bIns="188669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4. Test the newly created material and bring it closer to the targeted audience.</a:t>
          </a:r>
        </a:p>
      </dsp:txBody>
      <dsp:txXfrm>
        <a:off x="4513481" y="3734226"/>
        <a:ext cx="3668100" cy="2200860"/>
      </dsp:txXfrm>
    </dsp:sp>
    <dsp:sp modelId="{34D10C92-3836-49A4-BD02-7001AC865B5C}">
      <dsp:nvSpPr>
        <dsp:cNvPr id="0" name=""/>
        <dsp:cNvSpPr/>
      </dsp:nvSpPr>
      <dsp:spPr>
        <a:xfrm>
          <a:off x="3668018" y="7833460"/>
          <a:ext cx="8130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306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3458" y="7874961"/>
        <a:ext cx="42183" cy="8436"/>
      </dsp:txXfrm>
    </dsp:sp>
    <dsp:sp modelId="{AF9013E7-E6AF-4A2C-9346-0EBC0413130E}">
      <dsp:nvSpPr>
        <dsp:cNvPr id="0" name=""/>
        <dsp:cNvSpPr/>
      </dsp:nvSpPr>
      <dsp:spPr>
        <a:xfrm>
          <a:off x="1718" y="6778750"/>
          <a:ext cx="3668100" cy="2200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740" tIns="188669" rIns="179740" bIns="188669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5.Deliver the material through an online platform where software, data, and 3D designs can be matched with lectures and training courses.</a:t>
          </a:r>
        </a:p>
      </dsp:txBody>
      <dsp:txXfrm>
        <a:off x="1718" y="6778750"/>
        <a:ext cx="3668100" cy="2200860"/>
      </dsp:txXfrm>
    </dsp:sp>
    <dsp:sp modelId="{36A9D051-F2AD-417E-B3AA-27AF68D90692}">
      <dsp:nvSpPr>
        <dsp:cNvPr id="0" name=""/>
        <dsp:cNvSpPr/>
      </dsp:nvSpPr>
      <dsp:spPr>
        <a:xfrm>
          <a:off x="4513481" y="6778750"/>
          <a:ext cx="3668100" cy="2200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740" tIns="188669" rIns="179740" bIns="188669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6. Advocate for the adoption and mainstreaming of the training/ teaching modules through multiplier activities.</a:t>
          </a:r>
        </a:p>
      </dsp:txBody>
      <dsp:txXfrm>
        <a:off x="4513481" y="6778750"/>
        <a:ext cx="3668100" cy="2200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0A9B5-1636-4BF4-8F34-BCF55B85CD53}">
      <dsp:nvSpPr>
        <dsp:cNvPr id="0" name=""/>
        <dsp:cNvSpPr/>
      </dsp:nvSpPr>
      <dsp:spPr>
        <a:xfrm>
          <a:off x="3184424" y="678919"/>
          <a:ext cx="52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55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32823" y="721864"/>
        <a:ext cx="27757" cy="5551"/>
      </dsp:txXfrm>
    </dsp:sp>
    <dsp:sp modelId="{64F6E8A6-ACF1-45F8-8B6F-51BF0D8EC54A}">
      <dsp:nvSpPr>
        <dsp:cNvPr id="0" name=""/>
        <dsp:cNvSpPr/>
      </dsp:nvSpPr>
      <dsp:spPr>
        <a:xfrm>
          <a:off x="772509" y="525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Questionnaires</a:t>
          </a:r>
          <a:endParaRPr lang="en-US" sz="1900" kern="1200"/>
        </a:p>
      </dsp:txBody>
      <dsp:txXfrm>
        <a:off x="772509" y="525"/>
        <a:ext cx="2413715" cy="1448229"/>
      </dsp:txXfrm>
    </dsp:sp>
    <dsp:sp modelId="{1477456D-9FC8-4049-B7A0-C05821C3CA69}">
      <dsp:nvSpPr>
        <dsp:cNvPr id="0" name=""/>
        <dsp:cNvSpPr/>
      </dsp:nvSpPr>
      <dsp:spPr>
        <a:xfrm>
          <a:off x="6153294" y="678919"/>
          <a:ext cx="52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55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1692" y="721864"/>
        <a:ext cx="27757" cy="5551"/>
      </dsp:txXfrm>
    </dsp:sp>
    <dsp:sp modelId="{686C2409-177A-411F-83BB-3A06BABDA90D}">
      <dsp:nvSpPr>
        <dsp:cNvPr id="0" name=""/>
        <dsp:cNvSpPr/>
      </dsp:nvSpPr>
      <dsp:spPr>
        <a:xfrm>
          <a:off x="3741379" y="525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Open-ended questions about barriers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(96 respondents)</a:t>
          </a:r>
        </a:p>
      </dsp:txBody>
      <dsp:txXfrm>
        <a:off x="3741379" y="525"/>
        <a:ext cx="2413715" cy="1448229"/>
      </dsp:txXfrm>
    </dsp:sp>
    <dsp:sp modelId="{D54689AC-7096-4C7C-8F0A-2E5E48EC33B6}">
      <dsp:nvSpPr>
        <dsp:cNvPr id="0" name=""/>
        <dsp:cNvSpPr/>
      </dsp:nvSpPr>
      <dsp:spPr>
        <a:xfrm>
          <a:off x="1979367" y="1446954"/>
          <a:ext cx="5937739" cy="524554"/>
        </a:xfrm>
        <a:custGeom>
          <a:avLst/>
          <a:gdLst/>
          <a:ahLst/>
          <a:cxnLst/>
          <a:rect l="0" t="0" r="0" b="0"/>
          <a:pathLst>
            <a:path>
              <a:moveTo>
                <a:pt x="5937739" y="0"/>
              </a:moveTo>
              <a:lnTo>
                <a:pt x="5937739" y="279377"/>
              </a:lnTo>
              <a:lnTo>
                <a:pt x="0" y="279377"/>
              </a:lnTo>
              <a:lnTo>
                <a:pt x="0" y="52455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99146" y="1706455"/>
        <a:ext cx="298181" cy="5551"/>
      </dsp:txXfrm>
    </dsp:sp>
    <dsp:sp modelId="{1ABFCBEB-B75E-4914-B1BF-BD28D8521736}">
      <dsp:nvSpPr>
        <dsp:cNvPr id="0" name=""/>
        <dsp:cNvSpPr/>
      </dsp:nvSpPr>
      <dsp:spPr>
        <a:xfrm>
          <a:off x="6710249" y="525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Current and future provision of courses (28 respondents)</a:t>
          </a:r>
        </a:p>
      </dsp:txBody>
      <dsp:txXfrm>
        <a:off x="6710249" y="525"/>
        <a:ext cx="2413715" cy="1448229"/>
      </dsp:txXfrm>
    </dsp:sp>
    <dsp:sp modelId="{3C8AE2C6-38D2-4885-A20C-3B2D2A33270B}">
      <dsp:nvSpPr>
        <dsp:cNvPr id="0" name=""/>
        <dsp:cNvSpPr/>
      </dsp:nvSpPr>
      <dsp:spPr>
        <a:xfrm>
          <a:off x="3184424" y="2682303"/>
          <a:ext cx="52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55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32823" y="2725247"/>
        <a:ext cx="27757" cy="5551"/>
      </dsp:txXfrm>
    </dsp:sp>
    <dsp:sp modelId="{5279D2FF-32E5-423C-89B6-46D2257C6A4E}">
      <dsp:nvSpPr>
        <dsp:cNvPr id="0" name=""/>
        <dsp:cNvSpPr/>
      </dsp:nvSpPr>
      <dsp:spPr>
        <a:xfrm>
          <a:off x="772509" y="2003908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In-depth interviews</a:t>
          </a:r>
          <a:endParaRPr lang="en-US" sz="1900" kern="1200"/>
        </a:p>
      </dsp:txBody>
      <dsp:txXfrm>
        <a:off x="772509" y="2003908"/>
        <a:ext cx="2413715" cy="1448229"/>
      </dsp:txXfrm>
    </dsp:sp>
    <dsp:sp modelId="{43E47706-90BE-4277-BFD0-BDEDF3709C8C}">
      <dsp:nvSpPr>
        <dsp:cNvPr id="0" name=""/>
        <dsp:cNvSpPr/>
      </dsp:nvSpPr>
      <dsp:spPr>
        <a:xfrm>
          <a:off x="6153294" y="2682303"/>
          <a:ext cx="52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55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1692" y="2725247"/>
        <a:ext cx="27757" cy="5551"/>
      </dsp:txXfrm>
    </dsp:sp>
    <dsp:sp modelId="{DF3C07F7-0D74-4F8F-8946-482EE7C81C15}">
      <dsp:nvSpPr>
        <dsp:cNvPr id="0" name=""/>
        <dsp:cNvSpPr/>
      </dsp:nvSpPr>
      <dsp:spPr>
        <a:xfrm>
          <a:off x="3741379" y="2003908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General discussion about barriers with 11 participants</a:t>
          </a:r>
        </a:p>
      </dsp:txBody>
      <dsp:txXfrm>
        <a:off x="3741379" y="2003908"/>
        <a:ext cx="2413715" cy="1448229"/>
      </dsp:txXfrm>
    </dsp:sp>
    <dsp:sp modelId="{093B153E-4683-470C-83AA-1B6173876CAF}">
      <dsp:nvSpPr>
        <dsp:cNvPr id="0" name=""/>
        <dsp:cNvSpPr/>
      </dsp:nvSpPr>
      <dsp:spPr>
        <a:xfrm>
          <a:off x="1979367" y="3450338"/>
          <a:ext cx="5937739" cy="524554"/>
        </a:xfrm>
        <a:custGeom>
          <a:avLst/>
          <a:gdLst/>
          <a:ahLst/>
          <a:cxnLst/>
          <a:rect l="0" t="0" r="0" b="0"/>
          <a:pathLst>
            <a:path>
              <a:moveTo>
                <a:pt x="5937739" y="0"/>
              </a:moveTo>
              <a:lnTo>
                <a:pt x="5937739" y="279377"/>
              </a:lnTo>
              <a:lnTo>
                <a:pt x="0" y="279377"/>
              </a:lnTo>
              <a:lnTo>
                <a:pt x="0" y="52455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99146" y="3709839"/>
        <a:ext cx="298181" cy="5551"/>
      </dsp:txXfrm>
    </dsp:sp>
    <dsp:sp modelId="{2427DD00-8E82-421F-AC53-36564DE9CCAD}">
      <dsp:nvSpPr>
        <dsp:cNvPr id="0" name=""/>
        <dsp:cNvSpPr/>
      </dsp:nvSpPr>
      <dsp:spPr>
        <a:xfrm>
          <a:off x="6710249" y="2003908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Desk studies</a:t>
          </a:r>
          <a:endParaRPr lang="en-US" sz="1900" kern="1200"/>
        </a:p>
      </dsp:txBody>
      <dsp:txXfrm>
        <a:off x="6710249" y="2003908"/>
        <a:ext cx="2413715" cy="1448229"/>
      </dsp:txXfrm>
    </dsp:sp>
    <dsp:sp modelId="{09767641-3DE6-47B4-9789-01AB6641CBA9}">
      <dsp:nvSpPr>
        <dsp:cNvPr id="0" name=""/>
        <dsp:cNvSpPr/>
      </dsp:nvSpPr>
      <dsp:spPr>
        <a:xfrm>
          <a:off x="3184424" y="4685687"/>
          <a:ext cx="52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55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32823" y="4728631"/>
        <a:ext cx="27757" cy="5551"/>
      </dsp:txXfrm>
    </dsp:sp>
    <dsp:sp modelId="{54C2FF92-8D47-4C11-9BE5-01B9D37E8420}">
      <dsp:nvSpPr>
        <dsp:cNvPr id="0" name=""/>
        <dsp:cNvSpPr/>
      </dsp:nvSpPr>
      <dsp:spPr>
        <a:xfrm>
          <a:off x="772509" y="4007292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case descriptions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(57 use cases)</a:t>
          </a:r>
        </a:p>
      </dsp:txBody>
      <dsp:txXfrm>
        <a:off x="772509" y="4007292"/>
        <a:ext cx="2413715" cy="1448229"/>
      </dsp:txXfrm>
    </dsp:sp>
    <dsp:sp modelId="{E649B27A-A29A-4B00-950A-65B8E1A3BAC6}">
      <dsp:nvSpPr>
        <dsp:cNvPr id="0" name=""/>
        <dsp:cNvSpPr/>
      </dsp:nvSpPr>
      <dsp:spPr>
        <a:xfrm>
          <a:off x="6153294" y="4685687"/>
          <a:ext cx="52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55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1692" y="4728631"/>
        <a:ext cx="27757" cy="5551"/>
      </dsp:txXfrm>
    </dsp:sp>
    <dsp:sp modelId="{9DCFEA3A-99BD-40B0-8FF0-463BD28BDDFF}">
      <dsp:nvSpPr>
        <dsp:cNvPr id="0" name=""/>
        <dsp:cNvSpPr/>
      </dsp:nvSpPr>
      <dsp:spPr>
        <a:xfrm>
          <a:off x="3741379" y="4007292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Existing course syllabi at 38 education institutes</a:t>
          </a:r>
        </a:p>
      </dsp:txBody>
      <dsp:txXfrm>
        <a:off x="3741379" y="4007292"/>
        <a:ext cx="2413715" cy="1448229"/>
      </dsp:txXfrm>
    </dsp:sp>
    <dsp:sp modelId="{BB464090-05FB-4B35-BC1D-CD2521939310}">
      <dsp:nvSpPr>
        <dsp:cNvPr id="0" name=""/>
        <dsp:cNvSpPr/>
      </dsp:nvSpPr>
      <dsp:spPr>
        <a:xfrm>
          <a:off x="6710249" y="4007292"/>
          <a:ext cx="2413715" cy="1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74" tIns="124149" rIns="118274" bIns="12414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Draft XR taxonomy of concepts and terms</a:t>
          </a:r>
        </a:p>
      </dsp:txBody>
      <dsp:txXfrm>
        <a:off x="6710249" y="4007292"/>
        <a:ext cx="2413715" cy="14482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9E9AF-F9D3-42E6-98EA-E9842B1B4B20}">
      <dsp:nvSpPr>
        <dsp:cNvPr id="0" name=""/>
        <dsp:cNvSpPr/>
      </dsp:nvSpPr>
      <dsp:spPr>
        <a:xfrm>
          <a:off x="0" y="4415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90D31-0FD5-4C83-805C-82B2717240E4}">
      <dsp:nvSpPr>
        <dsp:cNvPr id="0" name=""/>
        <dsp:cNvSpPr/>
      </dsp:nvSpPr>
      <dsp:spPr>
        <a:xfrm>
          <a:off x="257529" y="195966"/>
          <a:ext cx="468692" cy="4682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2DD34-5688-41CC-BFE0-63292B025D2F}">
      <dsp:nvSpPr>
        <dsp:cNvPr id="0" name=""/>
        <dsp:cNvSpPr/>
      </dsp:nvSpPr>
      <dsp:spPr>
        <a:xfrm>
          <a:off x="983751" y="4415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High costs </a:t>
          </a:r>
          <a:r>
            <a:rPr lang="en-US" sz="2400" kern="1200" dirty="0"/>
            <a:t>- Up-front costs of getting XR equipment and then the ongoing costs associated with keeping them current</a:t>
          </a:r>
        </a:p>
      </dsp:txBody>
      <dsp:txXfrm>
        <a:off x="983751" y="4415"/>
        <a:ext cx="10268849" cy="904545"/>
      </dsp:txXfrm>
    </dsp:sp>
    <dsp:sp modelId="{57C3BEB6-A3BF-4B8A-A2FE-33E5AF7FACDD}">
      <dsp:nvSpPr>
        <dsp:cNvPr id="0" name=""/>
        <dsp:cNvSpPr/>
      </dsp:nvSpPr>
      <dsp:spPr>
        <a:xfrm>
          <a:off x="0" y="1135097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7E2DD-F600-419B-B95E-DFFA07E2E425}">
      <dsp:nvSpPr>
        <dsp:cNvPr id="0" name=""/>
        <dsp:cNvSpPr/>
      </dsp:nvSpPr>
      <dsp:spPr>
        <a:xfrm>
          <a:off x="257529" y="1326647"/>
          <a:ext cx="468692" cy="4682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C64AE-6479-4692-ABED-64EFDFAB6A42}">
      <dsp:nvSpPr>
        <dsp:cNvPr id="0" name=""/>
        <dsp:cNvSpPr/>
      </dsp:nvSpPr>
      <dsp:spPr>
        <a:xfrm>
          <a:off x="983751" y="1135097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Resistance to Change </a:t>
          </a:r>
          <a:r>
            <a:rPr lang="en-US" sz="2400" kern="1200" dirty="0"/>
            <a:t>- Organizations are not familiar with or skeptical of their benefit or utility, limited awareness</a:t>
          </a:r>
        </a:p>
      </dsp:txBody>
      <dsp:txXfrm>
        <a:off x="983751" y="1135097"/>
        <a:ext cx="10268849" cy="904545"/>
      </dsp:txXfrm>
    </dsp:sp>
    <dsp:sp modelId="{95BC0D27-7F52-444A-AD12-7ED930B8EA73}">
      <dsp:nvSpPr>
        <dsp:cNvPr id="0" name=""/>
        <dsp:cNvSpPr/>
      </dsp:nvSpPr>
      <dsp:spPr>
        <a:xfrm>
          <a:off x="0" y="2265778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12D31-FDAD-4FC1-8F56-A79B75B9BA61}">
      <dsp:nvSpPr>
        <dsp:cNvPr id="0" name=""/>
        <dsp:cNvSpPr/>
      </dsp:nvSpPr>
      <dsp:spPr>
        <a:xfrm>
          <a:off x="257529" y="2457329"/>
          <a:ext cx="468692" cy="4682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B3632-AA92-4A4B-A6BE-7E773EF83E2C}">
      <dsp:nvSpPr>
        <dsp:cNvPr id="0" name=""/>
        <dsp:cNvSpPr/>
      </dsp:nvSpPr>
      <dsp:spPr>
        <a:xfrm>
          <a:off x="983751" y="2265778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Infrastructure and Access </a:t>
          </a:r>
          <a:r>
            <a:rPr lang="en-US" sz="2400" kern="1200" dirty="0"/>
            <a:t>- Robust infrastructure available that includes high-speed internet and compatible devices</a:t>
          </a:r>
        </a:p>
      </dsp:txBody>
      <dsp:txXfrm>
        <a:off x="983751" y="2265778"/>
        <a:ext cx="10268849" cy="904545"/>
      </dsp:txXfrm>
    </dsp:sp>
    <dsp:sp modelId="{F2ECE583-F0C2-448B-8CE4-58B127B936DD}">
      <dsp:nvSpPr>
        <dsp:cNvPr id="0" name=""/>
        <dsp:cNvSpPr/>
      </dsp:nvSpPr>
      <dsp:spPr>
        <a:xfrm>
          <a:off x="0" y="3396459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8CC12-F90F-4DF1-A95E-49758E27C10E}">
      <dsp:nvSpPr>
        <dsp:cNvPr id="0" name=""/>
        <dsp:cNvSpPr/>
      </dsp:nvSpPr>
      <dsp:spPr>
        <a:xfrm>
          <a:off x="257529" y="3588010"/>
          <a:ext cx="468692" cy="4682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B5EED-7521-48C5-AD57-935A094D0804}">
      <dsp:nvSpPr>
        <dsp:cNvPr id="0" name=""/>
        <dsp:cNvSpPr/>
      </dsp:nvSpPr>
      <dsp:spPr>
        <a:xfrm>
          <a:off x="983751" y="3396459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Proving Value and Generating Buy-In </a:t>
          </a:r>
          <a:r>
            <a:rPr lang="en-US" sz="2400" kern="1200" dirty="0"/>
            <a:t>- Stakeholders need hard evidence of the benefits and Return On Investment (ROI) from using XR applications</a:t>
          </a:r>
        </a:p>
      </dsp:txBody>
      <dsp:txXfrm>
        <a:off x="983751" y="3396459"/>
        <a:ext cx="10268849" cy="904545"/>
      </dsp:txXfrm>
    </dsp:sp>
    <dsp:sp modelId="{BB741FD7-B8AF-4F55-83C7-2BFBFB0F66FC}">
      <dsp:nvSpPr>
        <dsp:cNvPr id="0" name=""/>
        <dsp:cNvSpPr/>
      </dsp:nvSpPr>
      <dsp:spPr>
        <a:xfrm>
          <a:off x="0" y="4527141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8E5E0-370F-47E2-9DF0-F8F81F27C957}">
      <dsp:nvSpPr>
        <dsp:cNvPr id="0" name=""/>
        <dsp:cNvSpPr/>
      </dsp:nvSpPr>
      <dsp:spPr>
        <a:xfrm>
          <a:off x="257529" y="4718692"/>
          <a:ext cx="468692" cy="4682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E71D7-F438-4B80-ACE6-0FEA70DEE50C}">
      <dsp:nvSpPr>
        <dsp:cNvPr id="0" name=""/>
        <dsp:cNvSpPr/>
      </dsp:nvSpPr>
      <dsp:spPr>
        <a:xfrm>
          <a:off x="983751" y="4527141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Regulatory and Content Challenges</a:t>
          </a:r>
          <a:r>
            <a:rPr lang="en-US" sz="2400" kern="1200" dirty="0"/>
            <a:t> - Adhering to standards, ensuring data security and privacy, and navigating evolving regulatory frameworks</a:t>
          </a:r>
        </a:p>
      </dsp:txBody>
      <dsp:txXfrm>
        <a:off x="983751" y="4527141"/>
        <a:ext cx="10268849" cy="904545"/>
      </dsp:txXfrm>
    </dsp:sp>
    <dsp:sp modelId="{49564576-1090-40AC-865E-3180F00B3ACE}">
      <dsp:nvSpPr>
        <dsp:cNvPr id="0" name=""/>
        <dsp:cNvSpPr/>
      </dsp:nvSpPr>
      <dsp:spPr>
        <a:xfrm>
          <a:off x="0" y="5657822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6E286-5DCE-4A51-856F-C32DFD23F979}">
      <dsp:nvSpPr>
        <dsp:cNvPr id="0" name=""/>
        <dsp:cNvSpPr/>
      </dsp:nvSpPr>
      <dsp:spPr>
        <a:xfrm>
          <a:off x="257529" y="5849373"/>
          <a:ext cx="468692" cy="46823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1EBE9-6E0D-421D-9F28-DF10C88387BB}">
      <dsp:nvSpPr>
        <dsp:cNvPr id="0" name=""/>
        <dsp:cNvSpPr/>
      </dsp:nvSpPr>
      <dsp:spPr>
        <a:xfrm>
          <a:off x="983751" y="5657822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Technological Complexity</a:t>
          </a:r>
          <a:r>
            <a:rPr lang="en-US" sz="2400" kern="1200" dirty="0"/>
            <a:t> - integration with existing systems and ensuring interoperability and ergonomic considerations</a:t>
          </a:r>
        </a:p>
      </dsp:txBody>
      <dsp:txXfrm>
        <a:off x="983751" y="5657822"/>
        <a:ext cx="10268849" cy="904545"/>
      </dsp:txXfrm>
    </dsp:sp>
    <dsp:sp modelId="{9D76671F-253F-4BEB-BE82-45F2EDE5B7DF}">
      <dsp:nvSpPr>
        <dsp:cNvPr id="0" name=""/>
        <dsp:cNvSpPr/>
      </dsp:nvSpPr>
      <dsp:spPr>
        <a:xfrm>
          <a:off x="0" y="6788504"/>
          <a:ext cx="11282398" cy="851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F7D2E-8096-40B2-8B1F-66812E4A1AA2}">
      <dsp:nvSpPr>
        <dsp:cNvPr id="0" name=""/>
        <dsp:cNvSpPr/>
      </dsp:nvSpPr>
      <dsp:spPr>
        <a:xfrm>
          <a:off x="257529" y="6980054"/>
          <a:ext cx="468692" cy="46823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06C86-8A17-43B8-AEC8-C6A6816F7989}">
      <dsp:nvSpPr>
        <dsp:cNvPr id="0" name=""/>
        <dsp:cNvSpPr/>
      </dsp:nvSpPr>
      <dsp:spPr>
        <a:xfrm>
          <a:off x="983751" y="6788504"/>
          <a:ext cx="10268849" cy="90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1" tIns="95731" rIns="95731" bIns="9573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Insufficient training/resources </a:t>
          </a:r>
          <a:r>
            <a:rPr lang="en-US" sz="2400" kern="1200" dirty="0"/>
            <a:t>– lack of training opportunities at all levels – pedagogy first, language barriers – most resources are in English</a:t>
          </a:r>
        </a:p>
      </dsp:txBody>
      <dsp:txXfrm>
        <a:off x="983751" y="6788504"/>
        <a:ext cx="10268849" cy="9045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4586D-7565-4950-BCC4-8B999D4CA5D9}">
      <dsp:nvSpPr>
        <dsp:cNvPr id="0" name=""/>
        <dsp:cNvSpPr/>
      </dsp:nvSpPr>
      <dsp:spPr>
        <a:xfrm>
          <a:off x="0" y="714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9D00C-A04F-48F1-A9C4-D4ADA9F837D8}">
      <dsp:nvSpPr>
        <dsp:cNvPr id="0" name=""/>
        <dsp:cNvSpPr/>
      </dsp:nvSpPr>
      <dsp:spPr>
        <a:xfrm>
          <a:off x="0" y="714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Basic principles of XR</a:t>
          </a:r>
        </a:p>
      </dsp:txBody>
      <dsp:txXfrm>
        <a:off x="0" y="714"/>
        <a:ext cx="8775642" cy="650525"/>
      </dsp:txXfrm>
    </dsp:sp>
    <dsp:sp modelId="{02FD82A8-F436-40DF-B31B-3776203C3F99}">
      <dsp:nvSpPr>
        <dsp:cNvPr id="0" name=""/>
        <dsp:cNvSpPr/>
      </dsp:nvSpPr>
      <dsp:spPr>
        <a:xfrm>
          <a:off x="0" y="651239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31E8C-3DFC-487C-AE8B-8725376902A1}">
      <dsp:nvSpPr>
        <dsp:cNvPr id="0" name=""/>
        <dsp:cNvSpPr/>
      </dsp:nvSpPr>
      <dsp:spPr>
        <a:xfrm>
          <a:off x="0" y="651239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Mixed reality</a:t>
          </a:r>
        </a:p>
      </dsp:txBody>
      <dsp:txXfrm>
        <a:off x="0" y="651239"/>
        <a:ext cx="8775642" cy="650525"/>
      </dsp:txXfrm>
    </dsp:sp>
    <dsp:sp modelId="{3AFD2EEE-702A-4942-B3E5-90E9DFB9D1F9}">
      <dsp:nvSpPr>
        <dsp:cNvPr id="0" name=""/>
        <dsp:cNvSpPr/>
      </dsp:nvSpPr>
      <dsp:spPr>
        <a:xfrm>
          <a:off x="0" y="1301764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D7BFF-C0CE-4E01-A20A-162016F4961D}">
      <dsp:nvSpPr>
        <dsp:cNvPr id="0" name=""/>
        <dsp:cNvSpPr/>
      </dsp:nvSpPr>
      <dsp:spPr>
        <a:xfrm>
          <a:off x="0" y="1301764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XR usage in various sectors</a:t>
          </a:r>
        </a:p>
      </dsp:txBody>
      <dsp:txXfrm>
        <a:off x="0" y="1301764"/>
        <a:ext cx="8775642" cy="650525"/>
      </dsp:txXfrm>
    </dsp:sp>
    <dsp:sp modelId="{4314CCAB-8127-4419-B19D-B74E8A810703}">
      <dsp:nvSpPr>
        <dsp:cNvPr id="0" name=""/>
        <dsp:cNvSpPr/>
      </dsp:nvSpPr>
      <dsp:spPr>
        <a:xfrm>
          <a:off x="0" y="1952289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BC282-7443-4E95-8AB0-AC1DAAEDCCB5}">
      <dsp:nvSpPr>
        <dsp:cNvPr id="0" name=""/>
        <dsp:cNvSpPr/>
      </dsp:nvSpPr>
      <dsp:spPr>
        <a:xfrm>
          <a:off x="0" y="1952289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Virtual navigation</a:t>
          </a:r>
        </a:p>
      </dsp:txBody>
      <dsp:txXfrm>
        <a:off x="0" y="1952289"/>
        <a:ext cx="8775642" cy="650525"/>
      </dsp:txXfrm>
    </dsp:sp>
    <dsp:sp modelId="{AE7F7F2B-FCA5-4FE0-B117-6F3347802F2B}">
      <dsp:nvSpPr>
        <dsp:cNvPr id="0" name=""/>
        <dsp:cNvSpPr/>
      </dsp:nvSpPr>
      <dsp:spPr>
        <a:xfrm>
          <a:off x="0" y="2602814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4CC37-9D7B-48AC-8A46-840C8C096C27}">
      <dsp:nvSpPr>
        <dsp:cNvPr id="0" name=""/>
        <dsp:cNvSpPr/>
      </dsp:nvSpPr>
      <dsp:spPr>
        <a:xfrm>
          <a:off x="0" y="2602814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Tracking technologies</a:t>
          </a:r>
        </a:p>
      </dsp:txBody>
      <dsp:txXfrm>
        <a:off x="0" y="2602814"/>
        <a:ext cx="8775642" cy="650525"/>
      </dsp:txXfrm>
    </dsp:sp>
    <dsp:sp modelId="{E073E914-4D33-46E4-8920-83CBC0E61F0A}">
      <dsp:nvSpPr>
        <dsp:cNvPr id="0" name=""/>
        <dsp:cNvSpPr/>
      </dsp:nvSpPr>
      <dsp:spPr>
        <a:xfrm>
          <a:off x="0" y="3253340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9218E-0226-4198-AF7B-C3EF574635F6}">
      <dsp:nvSpPr>
        <dsp:cNvPr id="0" name=""/>
        <dsp:cNvSpPr/>
      </dsp:nvSpPr>
      <dsp:spPr>
        <a:xfrm>
          <a:off x="0" y="3253340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3D visualization and 3D audio</a:t>
          </a:r>
        </a:p>
      </dsp:txBody>
      <dsp:txXfrm>
        <a:off x="0" y="3253340"/>
        <a:ext cx="8775642" cy="650525"/>
      </dsp:txXfrm>
    </dsp:sp>
    <dsp:sp modelId="{DF8A4D10-C884-4CE0-BFD6-9A9789A1EB9F}">
      <dsp:nvSpPr>
        <dsp:cNvPr id="0" name=""/>
        <dsp:cNvSpPr/>
      </dsp:nvSpPr>
      <dsp:spPr>
        <a:xfrm>
          <a:off x="0" y="3903865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77D69-0D20-4E2C-B509-E8A820D16760}">
      <dsp:nvSpPr>
        <dsp:cNvPr id="0" name=""/>
        <dsp:cNvSpPr/>
      </dsp:nvSpPr>
      <dsp:spPr>
        <a:xfrm>
          <a:off x="0" y="3903865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XR in product and process development</a:t>
          </a:r>
        </a:p>
      </dsp:txBody>
      <dsp:txXfrm>
        <a:off x="0" y="3903865"/>
        <a:ext cx="8775642" cy="650525"/>
      </dsp:txXfrm>
    </dsp:sp>
    <dsp:sp modelId="{179A7AB7-8655-4E4C-BD09-D3B537FB30B1}">
      <dsp:nvSpPr>
        <dsp:cNvPr id="0" name=""/>
        <dsp:cNvSpPr/>
      </dsp:nvSpPr>
      <dsp:spPr>
        <a:xfrm>
          <a:off x="0" y="4554390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0ACC0-018C-44A9-BBE8-9CD6C27D7EDE}">
      <dsp:nvSpPr>
        <dsp:cNvPr id="0" name=""/>
        <dsp:cNvSpPr/>
      </dsp:nvSpPr>
      <dsp:spPr>
        <a:xfrm>
          <a:off x="0" y="4554390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XR for business development</a:t>
          </a:r>
        </a:p>
      </dsp:txBody>
      <dsp:txXfrm>
        <a:off x="0" y="4554390"/>
        <a:ext cx="8775642" cy="650525"/>
      </dsp:txXfrm>
    </dsp:sp>
    <dsp:sp modelId="{2AA17C34-2FD5-4235-A6EA-662C54A6AADB}">
      <dsp:nvSpPr>
        <dsp:cNvPr id="0" name=""/>
        <dsp:cNvSpPr/>
      </dsp:nvSpPr>
      <dsp:spPr>
        <a:xfrm>
          <a:off x="0" y="5204915"/>
          <a:ext cx="8775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8B6C2-5560-4189-B05B-EB9500880FF8}">
      <dsp:nvSpPr>
        <dsp:cNvPr id="0" name=""/>
        <dsp:cNvSpPr/>
      </dsp:nvSpPr>
      <dsp:spPr>
        <a:xfrm>
          <a:off x="0" y="5204915"/>
          <a:ext cx="8775642" cy="650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…</a:t>
          </a:r>
        </a:p>
      </dsp:txBody>
      <dsp:txXfrm>
        <a:off x="0" y="5204915"/>
        <a:ext cx="8775642" cy="650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7F500-88C9-41B8-94FC-15A48723D34F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F0A92-1C9D-470B-82E9-1BF616E53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4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619"/>
              </a:lnSpc>
            </a:pP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In today's world, there is a </a:t>
            </a:r>
            <a:r>
              <a:rPr lang="en-US" sz="1200" spc="306" dirty="0">
                <a:solidFill>
                  <a:srgbClr val="000000"/>
                </a:solidFill>
                <a:latin typeface="Montserrat Bold"/>
              </a:rPr>
              <a:t>significant gap </a:t>
            </a: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between theoretical and practical training in </a:t>
            </a:r>
            <a:r>
              <a:rPr lang="en-US" sz="1200" spc="306" dirty="0">
                <a:solidFill>
                  <a:srgbClr val="000000"/>
                </a:solidFill>
                <a:latin typeface="Montserrat Bold"/>
              </a:rPr>
              <a:t>Extended Reality (XR) technologies.</a:t>
            </a:r>
          </a:p>
          <a:p>
            <a:pPr algn="l">
              <a:lnSpc>
                <a:spcPts val="4619"/>
              </a:lnSpc>
            </a:pPr>
            <a:endParaRPr lang="en-US" sz="1200" spc="306" dirty="0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4619"/>
              </a:lnSpc>
            </a:pP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Educational institutions struggle to </a:t>
            </a:r>
            <a:r>
              <a:rPr lang="en-US" sz="1200" spc="306" dirty="0">
                <a:solidFill>
                  <a:srgbClr val="000000"/>
                </a:solidFill>
                <a:latin typeface="Montserrat Bold"/>
              </a:rPr>
              <a:t>integrate these technologies</a:t>
            </a: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 into their programs due to a lack of resources and proper training</a:t>
            </a:r>
          </a:p>
          <a:p>
            <a:pPr algn="l">
              <a:lnSpc>
                <a:spcPts val="4620"/>
              </a:lnSpc>
            </a:pP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Recognizing this need, the desire emerged to </a:t>
            </a:r>
            <a:r>
              <a:rPr lang="en-US" sz="1200" spc="306" dirty="0">
                <a:solidFill>
                  <a:srgbClr val="000000"/>
                </a:solidFill>
                <a:latin typeface="Montserrat Bold"/>
              </a:rPr>
              <a:t>empower universities and vocational training centers</a:t>
            </a: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 (VTC) in the use of XR technologies. </a:t>
            </a:r>
          </a:p>
          <a:p>
            <a:pPr algn="l">
              <a:lnSpc>
                <a:spcPts val="4620"/>
              </a:lnSpc>
            </a:pPr>
            <a:endParaRPr lang="en-US" sz="1200" spc="306" dirty="0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4620"/>
              </a:lnSpc>
            </a:pP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The goal is to</a:t>
            </a:r>
            <a:r>
              <a:rPr lang="en-US" sz="1200" spc="306" dirty="0">
                <a:solidFill>
                  <a:srgbClr val="000000"/>
                </a:solidFill>
                <a:latin typeface="Montserrat Bold"/>
              </a:rPr>
              <a:t> bridge the digital skills gap</a:t>
            </a: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 and better </a:t>
            </a:r>
            <a:r>
              <a:rPr lang="en-US" sz="1200" spc="306" dirty="0">
                <a:solidFill>
                  <a:srgbClr val="000000"/>
                </a:solidFill>
                <a:latin typeface="Montserrat Bold"/>
              </a:rPr>
              <a:t>prepare students</a:t>
            </a:r>
            <a:r>
              <a:rPr lang="en-US" sz="1200" spc="306" dirty="0">
                <a:solidFill>
                  <a:srgbClr val="000000"/>
                </a:solidFill>
                <a:latin typeface="Montserrat"/>
              </a:rPr>
              <a:t> for the current job market.</a:t>
            </a:r>
          </a:p>
          <a:p>
            <a:pPr algn="l">
              <a:lnSpc>
                <a:spcPts val="4619"/>
              </a:lnSpc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F0A92-1C9D-470B-82E9-1BF616E5364D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064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F0A92-1C9D-470B-82E9-1BF616E5364D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246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12" Type="http://schemas.openxmlformats.org/officeDocument/2006/relationships/diagramLayout" Target="../diagrams/layout5.xml"/><Relationship Id="rId2" Type="http://schemas.openxmlformats.org/officeDocument/2006/relationships/image" Target="../media/image120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diagramData" Target="../diagrams/data5.xml"/><Relationship Id="rId5" Type="http://schemas.openxmlformats.org/officeDocument/2006/relationships/image" Target="../media/image123.svg"/><Relationship Id="rId15" Type="http://schemas.microsoft.com/office/2007/relationships/diagramDrawing" Target="../diagrams/drawing5.xml"/><Relationship Id="rId10" Type="http://schemas.openxmlformats.org/officeDocument/2006/relationships/image" Target="../media/image5.svg"/><Relationship Id="rId4" Type="http://schemas.openxmlformats.org/officeDocument/2006/relationships/image" Target="../media/image122.png"/><Relationship Id="rId9" Type="http://schemas.openxmlformats.org/officeDocument/2006/relationships/image" Target="../media/image4.png"/><Relationship Id="rId14" Type="http://schemas.openxmlformats.org/officeDocument/2006/relationships/diagramColors" Target="../diagrams/colors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svg"/><Relationship Id="rId26" Type="http://schemas.openxmlformats.org/officeDocument/2006/relationships/hyperlink" Target="https://twitter.com/alliance4xr" TargetMode="External"/><Relationship Id="rId3" Type="http://schemas.openxmlformats.org/officeDocument/2006/relationships/image" Target="../media/image129.svg"/><Relationship Id="rId21" Type="http://schemas.openxmlformats.org/officeDocument/2006/relationships/image" Target="../media/image145.png"/><Relationship Id="rId7" Type="http://schemas.openxmlformats.org/officeDocument/2006/relationships/image" Target="../media/image131.svg"/><Relationship Id="rId12" Type="http://schemas.openxmlformats.org/officeDocument/2006/relationships/image" Target="../media/image136.svg"/><Relationship Id="rId17" Type="http://schemas.openxmlformats.org/officeDocument/2006/relationships/image" Target="../media/image141.png"/><Relationship Id="rId25" Type="http://schemas.openxmlformats.org/officeDocument/2006/relationships/hyperlink" Target="https://www.facebook.com/profile.php?id=61556780842862" TargetMode="External"/><Relationship Id="rId2" Type="http://schemas.openxmlformats.org/officeDocument/2006/relationships/image" Target="../media/image128.png"/><Relationship Id="rId16" Type="http://schemas.openxmlformats.org/officeDocument/2006/relationships/image" Target="../media/image140.svg"/><Relationship Id="rId20" Type="http://schemas.openxmlformats.org/officeDocument/2006/relationships/image" Target="../media/image1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svg"/><Relationship Id="rId5" Type="http://schemas.openxmlformats.org/officeDocument/2006/relationships/image" Target="../media/image42.sv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hyperlink" Target="https://www.linkedin.com/company/101878917/admin/feed/posts/?feedType=following" TargetMode="External"/><Relationship Id="rId10" Type="http://schemas.openxmlformats.org/officeDocument/2006/relationships/image" Target="../media/image134.jpeg"/><Relationship Id="rId19" Type="http://schemas.openxmlformats.org/officeDocument/2006/relationships/image" Target="../media/image143.png"/><Relationship Id="rId4" Type="http://schemas.openxmlformats.org/officeDocument/2006/relationships/image" Target="../media/image41.png"/><Relationship Id="rId9" Type="http://schemas.openxmlformats.org/officeDocument/2006/relationships/image" Target="../media/image133.svg"/><Relationship Id="rId14" Type="http://schemas.openxmlformats.org/officeDocument/2006/relationships/image" Target="../media/image138.svg"/><Relationship Id="rId22" Type="http://schemas.openxmlformats.org/officeDocument/2006/relationships/image" Target="../media/image146.svg"/><Relationship Id="rId27" Type="http://schemas.openxmlformats.org/officeDocument/2006/relationships/hyperlink" Target="https://www.youtube.com/channel/UCP7SgXUm3g2NzGKEctJ1aqw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3.png"/><Relationship Id="rId7" Type="http://schemas.openxmlformats.org/officeDocument/2006/relationships/image" Target="../media/image9.sv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9.svg"/><Relationship Id="rId21" Type="http://schemas.openxmlformats.org/officeDocument/2006/relationships/image" Target="../media/image31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diagramLayout" Target="../diagrams/layout1.xml"/><Relationship Id="rId2" Type="http://schemas.openxmlformats.org/officeDocument/2006/relationships/image" Target="../media/image8.png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7.svg"/><Relationship Id="rId15" Type="http://schemas.openxmlformats.org/officeDocument/2006/relationships/image" Target="../media/image3.png"/><Relationship Id="rId10" Type="http://schemas.openxmlformats.org/officeDocument/2006/relationships/image" Target="../media/image27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image" Target="../media/image26.svg"/><Relationship Id="rId14" Type="http://schemas.openxmlformats.org/officeDocument/2006/relationships/image" Target="../media/image2.png"/><Relationship Id="rId22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3" Type="http://schemas.openxmlformats.org/officeDocument/2006/relationships/image" Target="../media/image33.png"/><Relationship Id="rId21" Type="http://schemas.openxmlformats.org/officeDocument/2006/relationships/image" Target="../media/image51.jp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sv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53.svg"/><Relationship Id="rId21" Type="http://schemas.openxmlformats.org/officeDocument/2006/relationships/image" Target="../media/image69.svg"/><Relationship Id="rId7" Type="http://schemas.openxmlformats.org/officeDocument/2006/relationships/image" Target="../media/image57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52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svg"/><Relationship Id="rId24" Type="http://schemas.openxmlformats.org/officeDocument/2006/relationships/image" Target="../media/image72.gif"/><Relationship Id="rId5" Type="http://schemas.openxmlformats.org/officeDocument/2006/relationships/image" Target="../media/image55.svg"/><Relationship Id="rId15" Type="http://schemas.openxmlformats.org/officeDocument/2006/relationships/image" Target="../media/image63.svg"/><Relationship Id="rId23" Type="http://schemas.openxmlformats.org/officeDocument/2006/relationships/image" Target="../media/image71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54.png"/><Relationship Id="rId9" Type="http://schemas.openxmlformats.org/officeDocument/2006/relationships/image" Target="../media/image5.sv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74.svg"/><Relationship Id="rId7" Type="http://schemas.openxmlformats.org/officeDocument/2006/relationships/image" Target="../media/image41.png"/><Relationship Id="rId12" Type="http://schemas.openxmlformats.org/officeDocument/2006/relationships/diagramLayout" Target="../diagrams/layout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diagramData" Target="../diagrams/data2.xml"/><Relationship Id="rId5" Type="http://schemas.openxmlformats.org/officeDocument/2006/relationships/image" Target="../media/image76.png"/><Relationship Id="rId15" Type="http://schemas.microsoft.com/office/2007/relationships/diagramDrawing" Target="../diagrams/drawing2.xml"/><Relationship Id="rId10" Type="http://schemas.openxmlformats.org/officeDocument/2006/relationships/image" Target="../media/image79.svg"/><Relationship Id="rId4" Type="http://schemas.openxmlformats.org/officeDocument/2006/relationships/image" Target="../media/image75.jpeg"/><Relationship Id="rId9" Type="http://schemas.openxmlformats.org/officeDocument/2006/relationships/image" Target="../media/image78.png"/><Relationship Id="rId14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diagramLayout" Target="../diagrams/layout3.xml"/><Relationship Id="rId3" Type="http://schemas.openxmlformats.org/officeDocument/2006/relationships/image" Target="../media/image34.svg"/><Relationship Id="rId21" Type="http://schemas.microsoft.com/office/2007/relationships/diagramDrawing" Target="../diagrams/drawing3.xml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diagramData" Target="../diagrams/data3.xml"/><Relationship Id="rId2" Type="http://schemas.openxmlformats.org/officeDocument/2006/relationships/image" Target="../media/image33.png"/><Relationship Id="rId16" Type="http://schemas.openxmlformats.org/officeDocument/2006/relationships/image" Target="../media/image46.svg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80.jpe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74.svg"/><Relationship Id="rId21" Type="http://schemas.openxmlformats.org/officeDocument/2006/relationships/image" Target="../media/image95.png"/><Relationship Id="rId7" Type="http://schemas.openxmlformats.org/officeDocument/2006/relationships/image" Target="../media/image5.svg"/><Relationship Id="rId12" Type="http://schemas.openxmlformats.org/officeDocument/2006/relationships/image" Target="../media/image62.png"/><Relationship Id="rId17" Type="http://schemas.openxmlformats.org/officeDocument/2006/relationships/diagramLayout" Target="../diagrams/layout4.xml"/><Relationship Id="rId2" Type="http://schemas.openxmlformats.org/officeDocument/2006/relationships/image" Target="../media/image73.png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diagramColors" Target="../diagrams/colors4.xml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8288006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7923516"/>
            <a:ext cx="18287996" cy="238611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7923516"/>
            <a:ext cx="12172950" cy="2386113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7923516"/>
            <a:ext cx="18287997" cy="238611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EDE6E-388E-BC6B-4CD7-5DA7E301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1" y="8236456"/>
            <a:ext cx="10443108" cy="173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https://alliance4xr.eu/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1D1B5BFD-2EF4-3C10-A02D-D9E1B6C09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64" y="586248"/>
            <a:ext cx="13763799" cy="6778671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1618E4A9-4D3C-D5FC-0E94-1B764670D71A}"/>
              </a:ext>
            </a:extLst>
          </p:cNvPr>
          <p:cNvSpPr/>
          <p:nvPr/>
        </p:nvSpPr>
        <p:spPr>
          <a:xfrm>
            <a:off x="467099" y="586248"/>
            <a:ext cx="1720622" cy="1810577"/>
          </a:xfrm>
          <a:custGeom>
            <a:avLst/>
            <a:gdLst/>
            <a:ahLst/>
            <a:cxnLst/>
            <a:rect l="l" t="t" r="r" b="b"/>
            <a:pathLst>
              <a:path w="1720622" h="1810577">
                <a:moveTo>
                  <a:pt x="0" y="0"/>
                </a:moveTo>
                <a:lnTo>
                  <a:pt x="1720622" y="0"/>
                </a:lnTo>
                <a:lnTo>
                  <a:pt x="1720622" y="1810577"/>
                </a:lnTo>
                <a:lnTo>
                  <a:pt x="0" y="1810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72A7130-86F6-00EF-4BC4-6417B884AF64}"/>
              </a:ext>
            </a:extLst>
          </p:cNvPr>
          <p:cNvSpPr/>
          <p:nvPr/>
        </p:nvSpPr>
        <p:spPr>
          <a:xfrm>
            <a:off x="503970" y="2668624"/>
            <a:ext cx="1638908" cy="1638908"/>
          </a:xfrm>
          <a:custGeom>
            <a:avLst/>
            <a:gdLst/>
            <a:ahLst/>
            <a:cxnLst/>
            <a:rect l="l" t="t" r="r" b="b"/>
            <a:pathLst>
              <a:path w="1638908" h="1638908">
                <a:moveTo>
                  <a:pt x="0" y="0"/>
                </a:moveTo>
                <a:lnTo>
                  <a:pt x="1638908" y="0"/>
                </a:lnTo>
                <a:lnTo>
                  <a:pt x="1638908" y="1638909"/>
                </a:lnTo>
                <a:lnTo>
                  <a:pt x="0" y="1638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60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gadget&#10;&#10;Description automatically generated">
            <a:extLst>
              <a:ext uri="{FF2B5EF4-FFF2-40B4-BE49-F238E27FC236}">
                <a16:creationId xmlns:a16="http://schemas.microsoft.com/office/drawing/2014/main" id="{BCE7165C-41BB-2464-A9C3-D5274DABF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2" y="1613567"/>
            <a:ext cx="7694676" cy="7059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8187181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sheet with black text&#10;&#10;Description automatically generated">
            <a:extLst>
              <a:ext uri="{FF2B5EF4-FFF2-40B4-BE49-F238E27FC236}">
                <a16:creationId xmlns:a16="http://schemas.microsoft.com/office/drawing/2014/main" id="{514A078A-94DA-DC7C-3E62-10149E92F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0" y="2575402"/>
            <a:ext cx="7694676" cy="5136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674F5-12C1-7B11-78B9-3462C38C87E7}"/>
              </a:ext>
            </a:extLst>
          </p:cNvPr>
          <p:cNvSpPr txBox="1"/>
          <p:nvPr/>
        </p:nvSpPr>
        <p:spPr>
          <a:xfrm>
            <a:off x="6174752" y="723900"/>
            <a:ext cx="61696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3600" dirty="0"/>
              <a:t>Desk study of use cases [n=57</a:t>
            </a:r>
            <a:r>
              <a:rPr lang="en-IE" sz="3200" dirty="0"/>
              <a:t>]</a:t>
            </a:r>
          </a:p>
        </p:txBody>
      </p:sp>
      <p:pic>
        <p:nvPicPr>
          <p:cNvPr id="8" name="Picture 7" descr="A close-up of logos&#10;&#10;Description automatically generated">
            <a:extLst>
              <a:ext uri="{FF2B5EF4-FFF2-40B4-BE49-F238E27FC236}">
                <a16:creationId xmlns:a16="http://schemas.microsoft.com/office/drawing/2014/main" id="{A6517529-4922-94D6-1E9C-2BBFC6CA8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9" y="751076"/>
            <a:ext cx="4826522" cy="10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9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738"/>
            <a:ext cx="18287997" cy="23639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93285" y="52"/>
            <a:ext cx="6094715" cy="236461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61667" y="-7961666"/>
            <a:ext cx="2364669" cy="18288002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38151" y="1479"/>
            <a:ext cx="6455133" cy="236319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8AABA-0218-8F5C-91D0-6033044C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1" y="529740"/>
            <a:ext cx="10636950" cy="13478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</a:rPr>
              <a:t>Resource Development</a:t>
            </a: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C9F3243-ADC6-5B79-ABE3-BDBAA760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22" y="3509199"/>
            <a:ext cx="7696632" cy="5522334"/>
          </a:xfrm>
          <a:prstGeom prst="rect">
            <a:avLst/>
          </a:prstGeom>
        </p:spPr>
      </p:pic>
      <p:pic>
        <p:nvPicPr>
          <p:cNvPr id="4" name="Picture 3" descr="A white virtual reality headset next to a computer screen&#10;&#10;Description automatically generated">
            <a:extLst>
              <a:ext uri="{FF2B5EF4-FFF2-40B4-BE49-F238E27FC236}">
                <a16:creationId xmlns:a16="http://schemas.microsoft.com/office/drawing/2014/main" id="{DE55B49D-A133-C216-82FC-ADF475D1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747" y="3326722"/>
            <a:ext cx="6795180" cy="5996747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4D319E8-DB81-BE7C-85D8-58A708BD1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337" y="567974"/>
            <a:ext cx="4686698" cy="12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3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6951753" y="9224102"/>
            <a:ext cx="4033397" cy="3418304"/>
          </a:xfrm>
          <a:custGeom>
            <a:avLst/>
            <a:gdLst/>
            <a:ahLst/>
            <a:cxnLst/>
            <a:rect l="l" t="t" r="r" b="b"/>
            <a:pathLst>
              <a:path w="4033397" h="3418304">
                <a:moveTo>
                  <a:pt x="0" y="0"/>
                </a:moveTo>
                <a:lnTo>
                  <a:pt x="4033398" y="0"/>
                </a:lnTo>
                <a:lnTo>
                  <a:pt x="4033398" y="3418304"/>
                </a:lnTo>
                <a:lnTo>
                  <a:pt x="0" y="3418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1837578" y="4519121"/>
            <a:ext cx="4208100" cy="42081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099"/>
                </a:lnTo>
                <a:lnTo>
                  <a:pt x="0" y="4208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7059639" y="-1211968"/>
            <a:ext cx="3039808" cy="4114800"/>
          </a:xfrm>
          <a:custGeom>
            <a:avLst/>
            <a:gdLst/>
            <a:ahLst/>
            <a:cxnLst/>
            <a:rect l="l" t="t" r="r" b="b"/>
            <a:pathLst>
              <a:path w="3039808" h="4114800">
                <a:moveTo>
                  <a:pt x="0" y="0"/>
                </a:moveTo>
                <a:lnTo>
                  <a:pt x="3039809" y="0"/>
                </a:lnTo>
                <a:lnTo>
                  <a:pt x="30398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400000">
            <a:off x="17442568" y="462600"/>
            <a:ext cx="347839" cy="417825"/>
          </a:xfrm>
          <a:custGeom>
            <a:avLst/>
            <a:gdLst/>
            <a:ahLst/>
            <a:cxnLst/>
            <a:rect l="l" t="t" r="r" b="b"/>
            <a:pathLst>
              <a:path w="347839" h="417825">
                <a:moveTo>
                  <a:pt x="0" y="0"/>
                </a:moveTo>
                <a:lnTo>
                  <a:pt x="347839" y="0"/>
                </a:lnTo>
                <a:lnTo>
                  <a:pt x="347839" y="417825"/>
                </a:lnTo>
                <a:lnTo>
                  <a:pt x="0" y="417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10857819" y="1207467"/>
            <a:ext cx="1155853" cy="1126957"/>
          </a:xfrm>
          <a:custGeom>
            <a:avLst/>
            <a:gdLst/>
            <a:ahLst/>
            <a:cxnLst/>
            <a:rect l="l" t="t" r="r" b="b"/>
            <a:pathLst>
              <a:path w="1155853" h="1126957">
                <a:moveTo>
                  <a:pt x="0" y="0"/>
                </a:moveTo>
                <a:lnTo>
                  <a:pt x="1155853" y="0"/>
                </a:lnTo>
                <a:lnTo>
                  <a:pt x="1155853" y="1126957"/>
                </a:lnTo>
                <a:lnTo>
                  <a:pt x="0" y="11269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0857819" y="4020675"/>
            <a:ext cx="1155853" cy="1155853"/>
          </a:xfrm>
          <a:custGeom>
            <a:avLst/>
            <a:gdLst/>
            <a:ahLst/>
            <a:cxnLst/>
            <a:rect l="l" t="t" r="r" b="b"/>
            <a:pathLst>
              <a:path w="1155853" h="1155853">
                <a:moveTo>
                  <a:pt x="0" y="0"/>
                </a:moveTo>
                <a:lnTo>
                  <a:pt x="1155853" y="0"/>
                </a:lnTo>
                <a:lnTo>
                  <a:pt x="1155853" y="1155853"/>
                </a:lnTo>
                <a:lnTo>
                  <a:pt x="0" y="11558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0857819" y="6693584"/>
            <a:ext cx="1155853" cy="1152964"/>
          </a:xfrm>
          <a:custGeom>
            <a:avLst/>
            <a:gdLst/>
            <a:ahLst/>
            <a:cxnLst/>
            <a:rect l="l" t="t" r="r" b="b"/>
            <a:pathLst>
              <a:path w="1155853" h="1152964">
                <a:moveTo>
                  <a:pt x="0" y="0"/>
                </a:moveTo>
                <a:lnTo>
                  <a:pt x="1155853" y="0"/>
                </a:lnTo>
                <a:lnTo>
                  <a:pt x="1155853" y="1152964"/>
                </a:lnTo>
                <a:lnTo>
                  <a:pt x="0" y="1152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462600" y="726083"/>
            <a:ext cx="755084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0"/>
              </a:lnSpc>
              <a:spcBef>
                <a:spcPct val="0"/>
              </a:spcBef>
            </a:pPr>
            <a:r>
              <a:rPr lang="en-US" sz="9000" dirty="0">
                <a:solidFill>
                  <a:srgbClr val="000000"/>
                </a:solidFill>
                <a:latin typeface="Haettenschweiler"/>
              </a:rPr>
              <a:t>EXPECTED IMPACT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45564" y="1121742"/>
            <a:ext cx="5270923" cy="865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2800">
                <a:solidFill>
                  <a:srgbClr val="000000"/>
                </a:solidFill>
                <a:latin typeface="Montserrat Bold"/>
              </a:rPr>
              <a:t>Educational Alliances: 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Foster alliances between the educational and private sectors.</a:t>
            </a:r>
          </a:p>
          <a:p>
            <a:pPr algn="l">
              <a:lnSpc>
                <a:spcPts val="4312"/>
              </a:lnSpc>
            </a:pPr>
            <a:endParaRPr lang="en-US" sz="2800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4312"/>
              </a:lnSpc>
            </a:pPr>
            <a:r>
              <a:rPr lang="en-US" sz="2800">
                <a:solidFill>
                  <a:srgbClr val="000000"/>
                </a:solidFill>
                <a:latin typeface="Montserrat Bold"/>
              </a:rPr>
              <a:t>Innovation Advancement: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 Drive research and innovation in XR technologies.</a:t>
            </a:r>
          </a:p>
          <a:p>
            <a:pPr algn="l">
              <a:lnSpc>
                <a:spcPts val="4312"/>
              </a:lnSpc>
            </a:pPr>
            <a:endParaRPr lang="en-US" sz="2800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4312"/>
              </a:lnSpc>
            </a:pPr>
            <a:r>
              <a:rPr lang="en-US" sz="2800">
                <a:solidFill>
                  <a:srgbClr val="000000"/>
                </a:solidFill>
                <a:latin typeface="Montserrat Bold"/>
              </a:rPr>
              <a:t>Promote Entrepreneurship: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 Promote education and entrepreneurship in XR skills and ecological competencies.</a:t>
            </a:r>
          </a:p>
          <a:p>
            <a:pPr algn="l">
              <a:lnSpc>
                <a:spcPts val="4312"/>
              </a:lnSpc>
            </a:pPr>
            <a:endParaRPr lang="en-US" sz="280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24" name="Picture 23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08AB4CC2-38DA-5811-6BB8-CC2AFC7B81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7" y="1650276"/>
            <a:ext cx="9220999" cy="3977985"/>
          </a:xfrm>
          <a:prstGeom prst="rect">
            <a:avLst/>
          </a:prstGeom>
        </p:spPr>
      </p:pic>
      <p:pic>
        <p:nvPicPr>
          <p:cNvPr id="26" name="Picture 25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2BC222BA-11FD-F606-9EEC-55E9D0F422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68" y="5905500"/>
            <a:ext cx="6571419" cy="36554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0568" y="-1456954"/>
            <a:ext cx="4193168" cy="2966667"/>
          </a:xfrm>
          <a:custGeom>
            <a:avLst/>
            <a:gdLst/>
            <a:ahLst/>
            <a:cxnLst/>
            <a:rect l="l" t="t" r="r" b="b"/>
            <a:pathLst>
              <a:path w="4193168" h="2966667">
                <a:moveTo>
                  <a:pt x="0" y="0"/>
                </a:moveTo>
                <a:lnTo>
                  <a:pt x="4193169" y="0"/>
                </a:lnTo>
                <a:lnTo>
                  <a:pt x="4193169" y="2966667"/>
                </a:lnTo>
                <a:lnTo>
                  <a:pt x="0" y="2966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7259300" y="8617846"/>
            <a:ext cx="1642777" cy="1907433"/>
          </a:xfrm>
          <a:custGeom>
            <a:avLst/>
            <a:gdLst/>
            <a:ahLst/>
            <a:cxnLst/>
            <a:rect l="l" t="t" r="r" b="b"/>
            <a:pathLst>
              <a:path w="1642777" h="1907433">
                <a:moveTo>
                  <a:pt x="0" y="0"/>
                </a:moveTo>
                <a:lnTo>
                  <a:pt x="1642777" y="0"/>
                </a:lnTo>
                <a:lnTo>
                  <a:pt x="1642777" y="1907433"/>
                </a:lnTo>
                <a:lnTo>
                  <a:pt x="0" y="1907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028700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5" y="0"/>
                </a:lnTo>
                <a:lnTo>
                  <a:pt x="362375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391075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6" y="0"/>
                </a:lnTo>
                <a:lnTo>
                  <a:pt x="362376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766801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6" y="0"/>
                </a:lnTo>
                <a:lnTo>
                  <a:pt x="362376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2129177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5" y="0"/>
                </a:lnTo>
                <a:lnTo>
                  <a:pt x="362375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3598268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6" y="0"/>
                </a:lnTo>
                <a:lnTo>
                  <a:pt x="362376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3235893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5" y="0"/>
                </a:lnTo>
                <a:lnTo>
                  <a:pt x="362375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2873517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6" y="0"/>
                </a:lnTo>
                <a:lnTo>
                  <a:pt x="362376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2491552" y="9571563"/>
            <a:ext cx="362375" cy="206554"/>
          </a:xfrm>
          <a:custGeom>
            <a:avLst/>
            <a:gdLst/>
            <a:ahLst/>
            <a:cxnLst/>
            <a:rect l="l" t="t" r="r" b="b"/>
            <a:pathLst>
              <a:path w="362375" h="206554">
                <a:moveTo>
                  <a:pt x="0" y="0"/>
                </a:moveTo>
                <a:lnTo>
                  <a:pt x="362376" y="0"/>
                </a:lnTo>
                <a:lnTo>
                  <a:pt x="362376" y="206554"/>
                </a:lnTo>
                <a:lnTo>
                  <a:pt x="0" y="20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7407575" y="497593"/>
            <a:ext cx="417825" cy="347839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TextBox 16"/>
          <p:cNvSpPr txBox="1"/>
          <p:nvPr/>
        </p:nvSpPr>
        <p:spPr>
          <a:xfrm>
            <a:off x="1028700" y="1291367"/>
            <a:ext cx="15784479" cy="120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90"/>
              </a:lnSpc>
            </a:pPr>
            <a:r>
              <a:rPr lang="en-US" sz="9000" dirty="0">
                <a:solidFill>
                  <a:srgbClr val="1B2132"/>
                </a:solidFill>
                <a:latin typeface="Haettenschweiler"/>
              </a:rPr>
              <a:t>Future developments?</a:t>
            </a:r>
          </a:p>
        </p:txBody>
      </p:sp>
      <p:graphicFrame>
        <p:nvGraphicFramePr>
          <p:cNvPr id="19" name="TextBox 15">
            <a:extLst>
              <a:ext uri="{FF2B5EF4-FFF2-40B4-BE49-F238E27FC236}">
                <a16:creationId xmlns:a16="http://schemas.microsoft.com/office/drawing/2014/main" id="{9CC32FD2-E80C-E8E8-0C63-C62B052C24D7}"/>
              </a:ext>
            </a:extLst>
          </p:cNvPr>
          <p:cNvGraphicFramePr/>
          <p:nvPr/>
        </p:nvGraphicFramePr>
        <p:xfrm>
          <a:off x="1209887" y="3107527"/>
          <a:ext cx="8775642" cy="5856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0" name="Picture 19" descr="A person using a computer&#10;&#10;Description automatically generated">
            <a:extLst>
              <a:ext uri="{FF2B5EF4-FFF2-40B4-BE49-F238E27FC236}">
                <a16:creationId xmlns:a16="http://schemas.microsoft.com/office/drawing/2014/main" id="{624917BF-983F-593C-6DFB-FFAA0D133E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26" y="2423807"/>
            <a:ext cx="7140559" cy="61574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DCAC4-1494-B875-9874-CD87EAEE2B37}"/>
              </a:ext>
            </a:extLst>
          </p:cNvPr>
          <p:cNvSpPr txBox="1"/>
          <p:nvPr/>
        </p:nvSpPr>
        <p:spPr>
          <a:xfrm>
            <a:off x="11201400" y="88011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Picture from https://reedi.ie/home/</a:t>
            </a:r>
          </a:p>
        </p:txBody>
      </p:sp>
    </p:spTree>
    <p:extLst>
      <p:ext uri="{BB962C8B-B14F-4D97-AF65-F5344CB8AC3E}">
        <p14:creationId xmlns:p14="http://schemas.microsoft.com/office/powerpoint/2010/main" val="220486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122" y="-1486471"/>
            <a:ext cx="7315200" cy="21579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7259300" y="314325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0"/>
                </a:moveTo>
                <a:lnTo>
                  <a:pt x="714375" y="0"/>
                </a:lnTo>
                <a:lnTo>
                  <a:pt x="71437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2700000">
            <a:off x="17450167" y="516086"/>
            <a:ext cx="310853" cy="310853"/>
          </a:xfrm>
          <a:custGeom>
            <a:avLst/>
            <a:gdLst/>
            <a:ahLst/>
            <a:cxnLst/>
            <a:rect l="l" t="t" r="r" b="b"/>
            <a:pathLst>
              <a:path w="310853" h="310853">
                <a:moveTo>
                  <a:pt x="0" y="0"/>
                </a:moveTo>
                <a:lnTo>
                  <a:pt x="310853" y="0"/>
                </a:lnTo>
                <a:lnTo>
                  <a:pt x="310853" y="310853"/>
                </a:lnTo>
                <a:lnTo>
                  <a:pt x="0" y="31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5400000">
            <a:off x="15100518" y="4436034"/>
            <a:ext cx="4395388" cy="6584851"/>
          </a:xfrm>
          <a:custGeom>
            <a:avLst/>
            <a:gdLst/>
            <a:ahLst/>
            <a:cxnLst/>
            <a:rect l="l" t="t" r="r" b="b"/>
            <a:pathLst>
              <a:path w="4395388" h="6584851">
                <a:moveTo>
                  <a:pt x="0" y="0"/>
                </a:moveTo>
                <a:lnTo>
                  <a:pt x="4395388" y="0"/>
                </a:lnTo>
                <a:lnTo>
                  <a:pt x="4395388" y="6584851"/>
                </a:lnTo>
                <a:lnTo>
                  <a:pt x="0" y="6584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0" y="6673879"/>
            <a:ext cx="18471578" cy="3613121"/>
            <a:chOff x="0" y="0"/>
            <a:chExt cx="24628771" cy="481749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/>
            <a:srcRect t="10633" b="69805"/>
            <a:stretch>
              <a:fillRect/>
            </a:stretch>
          </p:blipFill>
          <p:spPr>
            <a:xfrm>
              <a:off x="0" y="0"/>
              <a:ext cx="24628771" cy="4817495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4005787" y="6627397"/>
            <a:ext cx="10635677" cy="39884"/>
          </a:xfrm>
          <a:custGeom>
            <a:avLst/>
            <a:gdLst/>
            <a:ahLst/>
            <a:cxnLst/>
            <a:rect l="l" t="t" r="r" b="b"/>
            <a:pathLst>
              <a:path w="10635677" h="39884">
                <a:moveTo>
                  <a:pt x="0" y="0"/>
                </a:moveTo>
                <a:lnTo>
                  <a:pt x="10635676" y="0"/>
                </a:lnTo>
                <a:lnTo>
                  <a:pt x="10635676" y="39884"/>
                </a:lnTo>
                <a:lnTo>
                  <a:pt x="0" y="39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028700" y="3804532"/>
            <a:ext cx="673024" cy="488784"/>
          </a:xfrm>
          <a:custGeom>
            <a:avLst/>
            <a:gdLst/>
            <a:ahLst/>
            <a:cxnLst/>
            <a:rect l="l" t="t" r="r" b="b"/>
            <a:pathLst>
              <a:path w="673024" h="488784">
                <a:moveTo>
                  <a:pt x="0" y="0"/>
                </a:moveTo>
                <a:lnTo>
                  <a:pt x="673024" y="0"/>
                </a:lnTo>
                <a:lnTo>
                  <a:pt x="673024" y="488784"/>
                </a:lnTo>
                <a:lnTo>
                  <a:pt x="0" y="488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6965284" y="4939445"/>
            <a:ext cx="673024" cy="611610"/>
          </a:xfrm>
          <a:custGeom>
            <a:avLst/>
            <a:gdLst/>
            <a:ahLst/>
            <a:cxnLst/>
            <a:rect l="l" t="t" r="r" b="b"/>
            <a:pathLst>
              <a:path w="673024" h="611610">
                <a:moveTo>
                  <a:pt x="0" y="0"/>
                </a:moveTo>
                <a:lnTo>
                  <a:pt x="673024" y="0"/>
                </a:lnTo>
                <a:lnTo>
                  <a:pt x="673024" y="611611"/>
                </a:lnTo>
                <a:lnTo>
                  <a:pt x="0" y="6116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6807440" y="3604783"/>
            <a:ext cx="821342" cy="821342"/>
          </a:xfrm>
          <a:custGeom>
            <a:avLst/>
            <a:gdLst/>
            <a:ahLst/>
            <a:cxnLst/>
            <a:rect l="l" t="t" r="r" b="b"/>
            <a:pathLst>
              <a:path w="821342" h="821342">
                <a:moveTo>
                  <a:pt x="0" y="0"/>
                </a:moveTo>
                <a:lnTo>
                  <a:pt x="821342" y="0"/>
                </a:lnTo>
                <a:lnTo>
                  <a:pt x="821342" y="821341"/>
                </a:lnTo>
                <a:lnTo>
                  <a:pt x="0" y="8213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2824018" y="3604783"/>
            <a:ext cx="864265" cy="863185"/>
          </a:xfrm>
          <a:custGeom>
            <a:avLst/>
            <a:gdLst/>
            <a:ahLst/>
            <a:cxnLst/>
            <a:rect l="l" t="t" r="r" b="b"/>
            <a:pathLst>
              <a:path w="864265" h="863185">
                <a:moveTo>
                  <a:pt x="0" y="0"/>
                </a:moveTo>
                <a:lnTo>
                  <a:pt x="864265" y="0"/>
                </a:lnTo>
                <a:lnTo>
                  <a:pt x="864265" y="863185"/>
                </a:lnTo>
                <a:lnTo>
                  <a:pt x="0" y="8631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028700" y="4809320"/>
            <a:ext cx="721446" cy="721446"/>
          </a:xfrm>
          <a:custGeom>
            <a:avLst/>
            <a:gdLst/>
            <a:ahLst/>
            <a:cxnLst/>
            <a:rect l="l" t="t" r="r" b="b"/>
            <a:pathLst>
              <a:path w="721446" h="721446">
                <a:moveTo>
                  <a:pt x="0" y="0"/>
                </a:moveTo>
                <a:lnTo>
                  <a:pt x="721446" y="0"/>
                </a:lnTo>
                <a:lnTo>
                  <a:pt x="721446" y="721446"/>
                </a:lnTo>
                <a:lnTo>
                  <a:pt x="0" y="7214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2879071" y="4903075"/>
            <a:ext cx="754160" cy="754160"/>
          </a:xfrm>
          <a:custGeom>
            <a:avLst/>
            <a:gdLst/>
            <a:ahLst/>
            <a:cxnLst/>
            <a:rect l="l" t="t" r="r" b="b"/>
            <a:pathLst>
              <a:path w="754160" h="754160">
                <a:moveTo>
                  <a:pt x="0" y="0"/>
                </a:moveTo>
                <a:lnTo>
                  <a:pt x="754159" y="0"/>
                </a:lnTo>
                <a:lnTo>
                  <a:pt x="754159" y="754160"/>
                </a:lnTo>
                <a:lnTo>
                  <a:pt x="0" y="7541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5" name="TextBox 15"/>
          <p:cNvSpPr txBox="1"/>
          <p:nvPr/>
        </p:nvSpPr>
        <p:spPr>
          <a:xfrm>
            <a:off x="1028700" y="1057275"/>
            <a:ext cx="9481402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9000">
                <a:solidFill>
                  <a:srgbClr val="000000"/>
                </a:solidFill>
                <a:latin typeface="Haettenschweiler"/>
              </a:rPr>
              <a:t>CONTACT INFORMATION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8043" y="3623558"/>
            <a:ext cx="2828986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Open Sans Bold Bold"/>
              </a:rPr>
              <a:t>EMAIL ADDRESS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05007" y="4165734"/>
            <a:ext cx="2532829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>
                <a:solidFill>
                  <a:srgbClr val="000000"/>
                </a:solidFill>
                <a:latin typeface="Montserrat"/>
              </a:rPr>
              <a:t>@</a:t>
            </a:r>
            <a:r>
              <a:rPr lang="en-US" sz="1999" u="sng">
                <a:solidFill>
                  <a:srgbClr val="000000"/>
                </a:solidFill>
                <a:latin typeface="Montserrat"/>
                <a:hlinkClick r:id="rId25" tooltip="https://www.facebook.com/profile.php?id=61556780842862"/>
              </a:rPr>
              <a:t>Alliance4XR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05007" y="3636358"/>
            <a:ext cx="2532829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Open Sans Bold Bold"/>
              </a:rPr>
              <a:t>FACEBOOK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62096" y="3636358"/>
            <a:ext cx="2532829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Open Sans Bold Bold"/>
              </a:rPr>
              <a:t>X (TWITTER)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33521" y="4160599"/>
            <a:ext cx="3181248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 u="sng">
                <a:solidFill>
                  <a:srgbClr val="000000"/>
                </a:solidFill>
                <a:latin typeface="Montserrat"/>
                <a:hlinkClick r:id="rId26" tooltip="https://twitter.com/alliance4xr"/>
              </a:rPr>
              <a:t>@alliance4xr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68043" y="5283334"/>
            <a:ext cx="3181248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>
                <a:solidFill>
                  <a:srgbClr val="000000"/>
                </a:solidFill>
                <a:latin typeface="Montserrat"/>
              </a:rPr>
              <a:t>@Alliance4XR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68043" y="4807084"/>
            <a:ext cx="2828986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Open Sans Bold Bold"/>
              </a:rPr>
              <a:t>INSTAGRAM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05007" y="5349260"/>
            <a:ext cx="2532829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 u="sng">
                <a:solidFill>
                  <a:srgbClr val="000000"/>
                </a:solidFill>
                <a:latin typeface="Montserrat"/>
                <a:hlinkClick r:id="rId27" tooltip="https://www.youtube.com/channel/UCP7SgXUm3g2NzGKEctJ1aqw"/>
              </a:rPr>
              <a:t>Alliance4XR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05007" y="4819884"/>
            <a:ext cx="2532829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Open Sans Bold Bold"/>
              </a:rPr>
              <a:t>YOUTUBE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62096" y="4819884"/>
            <a:ext cx="2532829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Open Sans Bold Bold"/>
              </a:rPr>
              <a:t>LINKEDIN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33521" y="5344125"/>
            <a:ext cx="3181248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>
                <a:solidFill>
                  <a:srgbClr val="000000"/>
                </a:solidFill>
                <a:latin typeface="Montserrat"/>
              </a:rPr>
              <a:t>@</a:t>
            </a:r>
            <a:r>
              <a:rPr lang="en-US" sz="1999" u="sng">
                <a:solidFill>
                  <a:srgbClr val="000000"/>
                </a:solidFill>
                <a:latin typeface="Montserrat"/>
                <a:hlinkClick r:id="rId28" tooltip="https://www.linkedin.com/company/101878917/admin/feed/posts/?feedType=following"/>
              </a:rPr>
              <a:t>Alliance4XR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68043" y="4165734"/>
            <a:ext cx="3181248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>
                <a:solidFill>
                  <a:srgbClr val="000000"/>
                </a:solidFill>
                <a:latin typeface="Montserrat"/>
              </a:rPr>
              <a:t>info@alliance4xr.eu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2305933"/>
            <a:ext cx="4500969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09595"/>
                </a:solidFill>
                <a:latin typeface="Montserrat Bold"/>
              </a:rPr>
              <a:t>www.alliance4xr.eu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407575" y="497593"/>
            <a:ext cx="417825" cy="347839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788085" y="-1685128"/>
            <a:ext cx="4417843" cy="2556827"/>
          </a:xfrm>
          <a:custGeom>
            <a:avLst/>
            <a:gdLst/>
            <a:ahLst/>
            <a:cxnLst/>
            <a:rect l="l" t="t" r="r" b="b"/>
            <a:pathLst>
              <a:path w="4417843" h="2556827">
                <a:moveTo>
                  <a:pt x="0" y="0"/>
                </a:moveTo>
                <a:lnTo>
                  <a:pt x="4417843" y="0"/>
                </a:lnTo>
                <a:lnTo>
                  <a:pt x="4417843" y="2556827"/>
                </a:lnTo>
                <a:lnTo>
                  <a:pt x="0" y="255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2884322" y="495300"/>
            <a:ext cx="11375468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Haettenschweiler"/>
              </a:rPr>
              <a:t>CREATION OF ALLIANCE4XR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7832" y="2059382"/>
            <a:ext cx="1615233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4AAD"/>
                </a:solidFill>
                <a:latin typeface="Montserrat Bold"/>
              </a:rPr>
              <a:t>ALLIANCE4XR is an Erasmus+ project co-funded by the European Union</a:t>
            </a:r>
          </a:p>
          <a:p>
            <a:pPr algn="ctr">
              <a:lnSpc>
                <a:spcPts val="4619"/>
              </a:lnSpc>
            </a:pPr>
            <a:endParaRPr lang="en-US" sz="3299">
              <a:solidFill>
                <a:srgbClr val="004AAD"/>
              </a:solidFill>
              <a:latin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 rot="-10800000" flipH="1">
            <a:off x="12099858" y="9742798"/>
            <a:ext cx="7626427" cy="5367098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7626428" y="0"/>
                </a:moveTo>
                <a:lnTo>
                  <a:pt x="0" y="0"/>
                </a:lnTo>
                <a:lnTo>
                  <a:pt x="0" y="5367099"/>
                </a:lnTo>
                <a:lnTo>
                  <a:pt x="7626428" y="5367099"/>
                </a:lnTo>
                <a:lnTo>
                  <a:pt x="76264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895888" y="2897755"/>
            <a:ext cx="16166808" cy="153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269" dirty="0">
                <a:solidFill>
                  <a:srgbClr val="000000"/>
                </a:solidFill>
                <a:latin typeface="Montserrat"/>
              </a:rPr>
              <a:t>This project brings together</a:t>
            </a:r>
            <a:r>
              <a:rPr lang="en-US" sz="2899" spc="269" dirty="0">
                <a:solidFill>
                  <a:srgbClr val="000000"/>
                </a:solidFill>
                <a:latin typeface="Montserrat Bold"/>
              </a:rPr>
              <a:t> 13 partners from 8 countries</a:t>
            </a:r>
            <a:r>
              <a:rPr lang="en-US" sz="2899" spc="269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algn="ctr">
              <a:lnSpc>
                <a:spcPts val="4059"/>
              </a:lnSpc>
            </a:pPr>
            <a:r>
              <a:rPr lang="en-US" sz="2899" spc="269" dirty="0">
                <a:solidFill>
                  <a:srgbClr val="000000"/>
                </a:solidFill>
                <a:latin typeface="Montserrat"/>
              </a:rPr>
              <a:t>(Belgium, Cyprus, Greece, Ireland, Ukraine, Portugal, Spain, and Sweden) to </a:t>
            </a:r>
            <a:r>
              <a:rPr lang="en-US" sz="2899" spc="269" dirty="0">
                <a:solidFill>
                  <a:srgbClr val="000000"/>
                </a:solidFill>
                <a:latin typeface="Montserrat Bold"/>
              </a:rPr>
              <a:t>work together for 3 years</a:t>
            </a:r>
            <a:r>
              <a:rPr lang="en-US" sz="2899" spc="269" dirty="0">
                <a:solidFill>
                  <a:srgbClr val="000000"/>
                </a:solidFill>
                <a:latin typeface="Montserrat"/>
              </a:rPr>
              <a:t>, January 2024 - 2027.</a:t>
            </a:r>
          </a:p>
        </p:txBody>
      </p:sp>
      <p:sp>
        <p:nvSpPr>
          <p:cNvPr id="9" name="Freeform 9"/>
          <p:cNvSpPr/>
          <p:nvPr/>
        </p:nvSpPr>
        <p:spPr>
          <a:xfrm>
            <a:off x="648722" y="5312213"/>
            <a:ext cx="1614691" cy="1614691"/>
          </a:xfrm>
          <a:custGeom>
            <a:avLst/>
            <a:gdLst/>
            <a:ahLst/>
            <a:cxnLst/>
            <a:rect l="l" t="t" r="r" b="b"/>
            <a:pathLst>
              <a:path w="1614691" h="1614691">
                <a:moveTo>
                  <a:pt x="0" y="0"/>
                </a:moveTo>
                <a:lnTo>
                  <a:pt x="1614691" y="0"/>
                </a:lnTo>
                <a:lnTo>
                  <a:pt x="1614691" y="1614691"/>
                </a:lnTo>
                <a:lnTo>
                  <a:pt x="0" y="1614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2444055" y="5518846"/>
            <a:ext cx="3518632" cy="1145915"/>
          </a:xfrm>
          <a:custGeom>
            <a:avLst/>
            <a:gdLst/>
            <a:ahLst/>
            <a:cxnLst/>
            <a:rect l="l" t="t" r="r" b="b"/>
            <a:pathLst>
              <a:path w="3518632" h="1145915">
                <a:moveTo>
                  <a:pt x="0" y="0"/>
                </a:moveTo>
                <a:lnTo>
                  <a:pt x="3518633" y="0"/>
                </a:lnTo>
                <a:lnTo>
                  <a:pt x="3518633" y="1145915"/>
                </a:lnTo>
                <a:lnTo>
                  <a:pt x="0" y="11459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6280160" y="5324512"/>
            <a:ext cx="1373452" cy="1534583"/>
          </a:xfrm>
          <a:custGeom>
            <a:avLst/>
            <a:gdLst/>
            <a:ahLst/>
            <a:cxnLst/>
            <a:rect l="l" t="t" r="r" b="b"/>
            <a:pathLst>
              <a:path w="1373452" h="1534583">
                <a:moveTo>
                  <a:pt x="0" y="0"/>
                </a:moveTo>
                <a:lnTo>
                  <a:pt x="1373452" y="0"/>
                </a:lnTo>
                <a:lnTo>
                  <a:pt x="1373452" y="1534583"/>
                </a:lnTo>
                <a:lnTo>
                  <a:pt x="0" y="1534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7987271" y="5312213"/>
            <a:ext cx="2131573" cy="1546882"/>
          </a:xfrm>
          <a:custGeom>
            <a:avLst/>
            <a:gdLst/>
            <a:ahLst/>
            <a:cxnLst/>
            <a:rect l="l" t="t" r="r" b="b"/>
            <a:pathLst>
              <a:path w="2131573" h="1546882">
                <a:moveTo>
                  <a:pt x="0" y="0"/>
                </a:moveTo>
                <a:lnTo>
                  <a:pt x="2131573" y="0"/>
                </a:lnTo>
                <a:lnTo>
                  <a:pt x="2131573" y="1546882"/>
                </a:lnTo>
                <a:lnTo>
                  <a:pt x="0" y="1546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2275560" y="5222304"/>
            <a:ext cx="1614691" cy="1442457"/>
          </a:xfrm>
          <a:custGeom>
            <a:avLst/>
            <a:gdLst/>
            <a:ahLst/>
            <a:cxnLst/>
            <a:rect l="l" t="t" r="r" b="b"/>
            <a:pathLst>
              <a:path w="1614691" h="1442457">
                <a:moveTo>
                  <a:pt x="0" y="0"/>
                </a:moveTo>
                <a:lnTo>
                  <a:pt x="1614692" y="0"/>
                </a:lnTo>
                <a:lnTo>
                  <a:pt x="1614692" y="1442457"/>
                </a:lnTo>
                <a:lnTo>
                  <a:pt x="0" y="1442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4117970" y="5501970"/>
            <a:ext cx="3635910" cy="883124"/>
          </a:xfrm>
          <a:custGeom>
            <a:avLst/>
            <a:gdLst/>
            <a:ahLst/>
            <a:cxnLst/>
            <a:rect l="l" t="t" r="r" b="b"/>
            <a:pathLst>
              <a:path w="3635910" h="883124">
                <a:moveTo>
                  <a:pt x="0" y="0"/>
                </a:moveTo>
                <a:lnTo>
                  <a:pt x="3635910" y="0"/>
                </a:lnTo>
                <a:lnTo>
                  <a:pt x="3635910" y="883124"/>
                </a:lnTo>
                <a:lnTo>
                  <a:pt x="0" y="883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0118844" y="4932952"/>
            <a:ext cx="1835369" cy="2305403"/>
          </a:xfrm>
          <a:custGeom>
            <a:avLst/>
            <a:gdLst/>
            <a:ahLst/>
            <a:cxnLst/>
            <a:rect l="l" t="t" r="r" b="b"/>
            <a:pathLst>
              <a:path w="1835369" h="2305403">
                <a:moveTo>
                  <a:pt x="0" y="0"/>
                </a:moveTo>
                <a:lnTo>
                  <a:pt x="1835370" y="0"/>
                </a:lnTo>
                <a:lnTo>
                  <a:pt x="1835370" y="2305403"/>
                </a:lnTo>
                <a:lnTo>
                  <a:pt x="0" y="23054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12248685" y="7663325"/>
            <a:ext cx="2011105" cy="1541847"/>
          </a:xfrm>
          <a:custGeom>
            <a:avLst/>
            <a:gdLst/>
            <a:ahLst/>
            <a:cxnLst/>
            <a:rect l="l" t="t" r="r" b="b"/>
            <a:pathLst>
              <a:path w="2011105" h="1541847">
                <a:moveTo>
                  <a:pt x="0" y="0"/>
                </a:moveTo>
                <a:lnTo>
                  <a:pt x="2011105" y="0"/>
                </a:lnTo>
                <a:lnTo>
                  <a:pt x="2011105" y="1541847"/>
                </a:lnTo>
                <a:lnTo>
                  <a:pt x="0" y="15418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506386" y="7518900"/>
            <a:ext cx="1795333" cy="1975210"/>
          </a:xfrm>
          <a:custGeom>
            <a:avLst/>
            <a:gdLst/>
            <a:ahLst/>
            <a:cxnLst/>
            <a:rect l="l" t="t" r="r" b="b"/>
            <a:pathLst>
              <a:path w="1795333" h="1975210">
                <a:moveTo>
                  <a:pt x="0" y="0"/>
                </a:moveTo>
                <a:lnTo>
                  <a:pt x="1795334" y="0"/>
                </a:lnTo>
                <a:lnTo>
                  <a:pt x="1795334" y="1975210"/>
                </a:lnTo>
                <a:lnTo>
                  <a:pt x="0" y="19752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2636" t="-13560" r="-20258" b="-1632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6649231" y="7663325"/>
            <a:ext cx="1219212" cy="1779871"/>
          </a:xfrm>
          <a:custGeom>
            <a:avLst/>
            <a:gdLst/>
            <a:ahLst/>
            <a:cxnLst/>
            <a:rect l="l" t="t" r="r" b="b"/>
            <a:pathLst>
              <a:path w="1219212" h="1779871">
                <a:moveTo>
                  <a:pt x="0" y="0"/>
                </a:moveTo>
                <a:lnTo>
                  <a:pt x="1219212" y="0"/>
                </a:lnTo>
                <a:lnTo>
                  <a:pt x="1219212" y="1779871"/>
                </a:lnTo>
                <a:lnTo>
                  <a:pt x="0" y="17798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8358502" y="8125172"/>
            <a:ext cx="3236013" cy="813048"/>
          </a:xfrm>
          <a:custGeom>
            <a:avLst/>
            <a:gdLst/>
            <a:ahLst/>
            <a:cxnLst/>
            <a:rect l="l" t="t" r="r" b="b"/>
            <a:pathLst>
              <a:path w="3236013" h="813048">
                <a:moveTo>
                  <a:pt x="0" y="0"/>
                </a:moveTo>
                <a:lnTo>
                  <a:pt x="3236013" y="0"/>
                </a:lnTo>
                <a:lnTo>
                  <a:pt x="3236013" y="813049"/>
                </a:lnTo>
                <a:lnTo>
                  <a:pt x="0" y="81304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552701" y="8355425"/>
            <a:ext cx="3445438" cy="588423"/>
          </a:xfrm>
          <a:custGeom>
            <a:avLst/>
            <a:gdLst/>
            <a:ahLst/>
            <a:cxnLst/>
            <a:rect l="l" t="t" r="r" b="b"/>
            <a:pathLst>
              <a:path w="3445438" h="588423">
                <a:moveTo>
                  <a:pt x="0" y="0"/>
                </a:moveTo>
                <a:lnTo>
                  <a:pt x="3445438" y="0"/>
                </a:lnTo>
                <a:lnTo>
                  <a:pt x="3445438" y="588424"/>
                </a:lnTo>
                <a:lnTo>
                  <a:pt x="0" y="5884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4777228" y="7867689"/>
            <a:ext cx="3196447" cy="1875109"/>
          </a:xfrm>
          <a:custGeom>
            <a:avLst/>
            <a:gdLst/>
            <a:ahLst/>
            <a:cxnLst/>
            <a:rect l="l" t="t" r="r" b="b"/>
            <a:pathLst>
              <a:path w="3196447" h="1875109">
                <a:moveTo>
                  <a:pt x="0" y="0"/>
                </a:moveTo>
                <a:lnTo>
                  <a:pt x="3196447" y="0"/>
                </a:lnTo>
                <a:lnTo>
                  <a:pt x="3196447" y="1875109"/>
                </a:lnTo>
                <a:lnTo>
                  <a:pt x="0" y="187510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AC43947-6ECF-B367-725A-2E5573B2EE3E}"/>
              </a:ext>
            </a:extLst>
          </p:cNvPr>
          <p:cNvSpPr/>
          <p:nvPr/>
        </p:nvSpPr>
        <p:spPr>
          <a:xfrm>
            <a:off x="166104" y="152728"/>
            <a:ext cx="1638908" cy="1638908"/>
          </a:xfrm>
          <a:custGeom>
            <a:avLst/>
            <a:gdLst/>
            <a:ahLst/>
            <a:cxnLst/>
            <a:rect l="l" t="t" r="r" b="b"/>
            <a:pathLst>
              <a:path w="1638908" h="1638908">
                <a:moveTo>
                  <a:pt x="0" y="0"/>
                </a:moveTo>
                <a:lnTo>
                  <a:pt x="1638908" y="0"/>
                </a:lnTo>
                <a:lnTo>
                  <a:pt x="1638908" y="1638909"/>
                </a:lnTo>
                <a:lnTo>
                  <a:pt x="0" y="163890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4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813214" y="7603451"/>
            <a:ext cx="7626427" cy="5367098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0" y="0"/>
                </a:moveTo>
                <a:lnTo>
                  <a:pt x="7626428" y="0"/>
                </a:lnTo>
                <a:lnTo>
                  <a:pt x="7626428" y="5367098"/>
                </a:lnTo>
                <a:lnTo>
                  <a:pt x="0" y="536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-5400000">
            <a:off x="5441470" y="-511651"/>
            <a:ext cx="4417843" cy="2556827"/>
          </a:xfrm>
          <a:custGeom>
            <a:avLst/>
            <a:gdLst/>
            <a:ahLst/>
            <a:cxnLst/>
            <a:rect l="l" t="t" r="r" b="b"/>
            <a:pathLst>
              <a:path w="4417843" h="2556827">
                <a:moveTo>
                  <a:pt x="0" y="0"/>
                </a:moveTo>
                <a:lnTo>
                  <a:pt x="4417843" y="0"/>
                </a:lnTo>
                <a:lnTo>
                  <a:pt x="4417843" y="2556827"/>
                </a:lnTo>
                <a:lnTo>
                  <a:pt x="0" y="255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8338240" y="590550"/>
            <a:ext cx="8334986" cy="198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Haettenschweiler"/>
              </a:rPr>
              <a:t>ALIGNMENT WITH ERASMUS+ OBJECTIVES</a:t>
            </a:r>
          </a:p>
        </p:txBody>
      </p:sp>
      <p:sp>
        <p:nvSpPr>
          <p:cNvPr id="9" name="Freeform 9"/>
          <p:cNvSpPr/>
          <p:nvPr/>
        </p:nvSpPr>
        <p:spPr>
          <a:xfrm>
            <a:off x="16011260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706269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756475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6540414" y="9669085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5" y="0"/>
                </a:lnTo>
                <a:lnTo>
                  <a:pt x="265625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0560DD6B-4F52-9F99-E00A-E6E5A0031B9C}"/>
              </a:ext>
            </a:extLst>
          </p:cNvPr>
          <p:cNvSpPr/>
          <p:nvPr/>
        </p:nvSpPr>
        <p:spPr>
          <a:xfrm>
            <a:off x="10439400" y="2427594"/>
            <a:ext cx="1720622" cy="1810577"/>
          </a:xfrm>
          <a:custGeom>
            <a:avLst/>
            <a:gdLst/>
            <a:ahLst/>
            <a:cxnLst/>
            <a:rect l="l" t="t" r="r" b="b"/>
            <a:pathLst>
              <a:path w="1720622" h="1810577">
                <a:moveTo>
                  <a:pt x="0" y="0"/>
                </a:moveTo>
                <a:lnTo>
                  <a:pt x="1720622" y="0"/>
                </a:lnTo>
                <a:lnTo>
                  <a:pt x="1720622" y="1810577"/>
                </a:lnTo>
                <a:lnTo>
                  <a:pt x="0" y="18105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12B172D-1141-E906-E48F-3E1010B625B8}"/>
              </a:ext>
            </a:extLst>
          </p:cNvPr>
          <p:cNvSpPr/>
          <p:nvPr/>
        </p:nvSpPr>
        <p:spPr>
          <a:xfrm>
            <a:off x="12877707" y="2427594"/>
            <a:ext cx="1638908" cy="1638908"/>
          </a:xfrm>
          <a:custGeom>
            <a:avLst/>
            <a:gdLst/>
            <a:ahLst/>
            <a:cxnLst/>
            <a:rect l="l" t="t" r="r" b="b"/>
            <a:pathLst>
              <a:path w="1638908" h="1638908">
                <a:moveTo>
                  <a:pt x="0" y="0"/>
                </a:moveTo>
                <a:lnTo>
                  <a:pt x="1638908" y="0"/>
                </a:lnTo>
                <a:lnTo>
                  <a:pt x="1638908" y="1638909"/>
                </a:lnTo>
                <a:lnTo>
                  <a:pt x="0" y="16389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aphicFrame>
        <p:nvGraphicFramePr>
          <p:cNvPr id="23" name="TextBox 13">
            <a:extLst>
              <a:ext uri="{FF2B5EF4-FFF2-40B4-BE49-F238E27FC236}">
                <a16:creationId xmlns:a16="http://schemas.microsoft.com/office/drawing/2014/main" id="{B9CB3A16-8FFB-1342-AD0B-71BB4DB8A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239882"/>
              </p:ext>
            </p:extLst>
          </p:nvPr>
        </p:nvGraphicFramePr>
        <p:xfrm>
          <a:off x="7425375" y="4161539"/>
          <a:ext cx="9982200" cy="5643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4" name="Picture 23" descr="A yellow background with bees and flowers&#10;&#10;Description automatically generated">
            <a:extLst>
              <a:ext uri="{FF2B5EF4-FFF2-40B4-BE49-F238E27FC236}">
                <a16:creationId xmlns:a16="http://schemas.microsoft.com/office/drawing/2014/main" id="{43914E67-4DB1-53D5-6942-F049955CFC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37" y="4756731"/>
            <a:ext cx="5360121" cy="5164445"/>
          </a:xfrm>
          <a:prstGeom prst="rect">
            <a:avLst/>
          </a:prstGeom>
        </p:spPr>
      </p:pic>
      <p:pic>
        <p:nvPicPr>
          <p:cNvPr id="26" name="Picture 25" descr="A blue and white cover with text and a blue background&#10;&#10;Description automatically generated">
            <a:extLst>
              <a:ext uri="{FF2B5EF4-FFF2-40B4-BE49-F238E27FC236}">
                <a16:creationId xmlns:a16="http://schemas.microsoft.com/office/drawing/2014/main" id="{8F8DDAD0-AC35-C9EB-32A5-47F2679C4D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" y="518711"/>
            <a:ext cx="6777536" cy="38123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813214" y="7603451"/>
            <a:ext cx="7626427" cy="5367098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0" y="0"/>
                </a:moveTo>
                <a:lnTo>
                  <a:pt x="7626428" y="0"/>
                </a:lnTo>
                <a:lnTo>
                  <a:pt x="7626428" y="5367098"/>
                </a:lnTo>
                <a:lnTo>
                  <a:pt x="0" y="5367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10800000">
            <a:off x="17407575" y="497593"/>
            <a:ext cx="417825" cy="347839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5400000">
            <a:off x="5441470" y="-511651"/>
            <a:ext cx="4417843" cy="2556827"/>
          </a:xfrm>
          <a:custGeom>
            <a:avLst/>
            <a:gdLst/>
            <a:ahLst/>
            <a:cxnLst/>
            <a:rect l="l" t="t" r="r" b="b"/>
            <a:pathLst>
              <a:path w="4417843" h="2556827">
                <a:moveTo>
                  <a:pt x="0" y="0"/>
                </a:moveTo>
                <a:lnTo>
                  <a:pt x="4417843" y="0"/>
                </a:lnTo>
                <a:lnTo>
                  <a:pt x="4417843" y="2556827"/>
                </a:lnTo>
                <a:lnTo>
                  <a:pt x="0" y="25568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6011260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06269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756475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6540414" y="9669085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5" y="0"/>
                </a:lnTo>
                <a:lnTo>
                  <a:pt x="265625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835904" y="908378"/>
            <a:ext cx="6568720" cy="8760707"/>
          </a:xfrm>
          <a:custGeom>
            <a:avLst/>
            <a:gdLst/>
            <a:ahLst/>
            <a:cxnLst/>
            <a:rect l="l" t="t" r="r" b="b"/>
            <a:pathLst>
              <a:path w="6568720" h="8760707">
                <a:moveTo>
                  <a:pt x="0" y="0"/>
                </a:moveTo>
                <a:lnTo>
                  <a:pt x="6568719" y="0"/>
                </a:lnTo>
                <a:lnTo>
                  <a:pt x="6568719" y="8760707"/>
                </a:lnTo>
                <a:lnTo>
                  <a:pt x="0" y="87607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685" r="-1668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8386570" y="671512"/>
            <a:ext cx="8724455" cy="108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9"/>
              </a:lnSpc>
            </a:pPr>
            <a:r>
              <a:rPr lang="en-US" sz="8999" dirty="0">
                <a:solidFill>
                  <a:srgbClr val="000000"/>
                </a:solidFill>
                <a:latin typeface="Haettenschweiler"/>
              </a:rPr>
              <a:t>IDENTIFYING THE NEED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83658" y="3153339"/>
            <a:ext cx="8775642" cy="113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306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 algn="l">
              <a:lnSpc>
                <a:spcPts val="4619"/>
              </a:lnSpc>
            </a:pPr>
            <a:endParaRPr lang="en-US" sz="3299" spc="306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066642" y="2067373"/>
            <a:ext cx="7191098" cy="7241565"/>
          </a:xfrm>
          <a:custGeom>
            <a:avLst/>
            <a:gdLst/>
            <a:ahLst/>
            <a:cxnLst/>
            <a:rect l="l" t="t" r="r" b="b"/>
            <a:pathLst>
              <a:path w="5715190" h="5715190">
                <a:moveTo>
                  <a:pt x="0" y="0"/>
                </a:moveTo>
                <a:lnTo>
                  <a:pt x="5715190" y="0"/>
                </a:lnTo>
                <a:lnTo>
                  <a:pt x="5715190" y="5715190"/>
                </a:lnTo>
                <a:lnTo>
                  <a:pt x="0" y="57151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4" descr="A logo for a vr development company&#10;&#10;Description automatically generated">
            <a:extLst>
              <a:ext uri="{FF2B5EF4-FFF2-40B4-BE49-F238E27FC236}">
                <a16:creationId xmlns:a16="http://schemas.microsoft.com/office/drawing/2014/main" id="{34AD8F57-88A3-6B2A-C9D1-B21CF30903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37" y="1707226"/>
            <a:ext cx="3682863" cy="368286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B06BC3-23DD-AB27-0740-905DF3E2D46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06" y="4764723"/>
            <a:ext cx="5378194" cy="3585463"/>
          </a:xfrm>
          <a:prstGeom prst="rect">
            <a:avLst/>
          </a:prstGeom>
        </p:spPr>
      </p:pic>
      <p:pic>
        <p:nvPicPr>
          <p:cNvPr id="19" name="Picture 18" descr="A logo of a company&#10;&#10;Description automatically generated">
            <a:extLst>
              <a:ext uri="{FF2B5EF4-FFF2-40B4-BE49-F238E27FC236}">
                <a16:creationId xmlns:a16="http://schemas.microsoft.com/office/drawing/2014/main" id="{0BAC867F-6F94-01BC-0C47-ED2FCC026E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86" y="8052111"/>
            <a:ext cx="2087114" cy="20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3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521098" y="1979996"/>
            <a:ext cx="10723741" cy="6327007"/>
          </a:xfrm>
          <a:custGeom>
            <a:avLst/>
            <a:gdLst/>
            <a:ahLst/>
            <a:cxnLst/>
            <a:rect l="l" t="t" r="r" b="b"/>
            <a:pathLst>
              <a:path w="10723741" h="6327007">
                <a:moveTo>
                  <a:pt x="0" y="0"/>
                </a:moveTo>
                <a:lnTo>
                  <a:pt x="10723741" y="0"/>
                </a:lnTo>
                <a:lnTo>
                  <a:pt x="10723741" y="6327008"/>
                </a:lnTo>
                <a:lnTo>
                  <a:pt x="0" y="632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2700000">
            <a:off x="1900226" y="3205322"/>
            <a:ext cx="4208100" cy="42081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100"/>
                </a:lnTo>
                <a:lnTo>
                  <a:pt x="0" y="420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8024122" y="1426465"/>
            <a:ext cx="5617945" cy="478566"/>
          </a:xfrm>
          <a:custGeom>
            <a:avLst/>
            <a:gdLst/>
            <a:ahLst/>
            <a:cxnLst/>
            <a:rect l="l" t="t" r="r" b="b"/>
            <a:pathLst>
              <a:path w="5617945" h="478566">
                <a:moveTo>
                  <a:pt x="0" y="0"/>
                </a:moveTo>
                <a:lnTo>
                  <a:pt x="5617945" y="0"/>
                </a:lnTo>
                <a:lnTo>
                  <a:pt x="5617945" y="478566"/>
                </a:lnTo>
                <a:lnTo>
                  <a:pt x="0" y="478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7407575" y="497593"/>
            <a:ext cx="417825" cy="347839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564756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6540414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7062696" y="9612476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4" y="0"/>
                </a:lnTo>
                <a:lnTo>
                  <a:pt x="26562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6011260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6473748" y="6827981"/>
            <a:ext cx="982727" cy="982727"/>
          </a:xfrm>
          <a:custGeom>
            <a:avLst/>
            <a:gdLst/>
            <a:ahLst/>
            <a:cxnLst/>
            <a:rect l="l" t="t" r="r" b="b"/>
            <a:pathLst>
              <a:path w="982727" h="982727">
                <a:moveTo>
                  <a:pt x="0" y="0"/>
                </a:moveTo>
                <a:lnTo>
                  <a:pt x="982727" y="0"/>
                </a:lnTo>
                <a:lnTo>
                  <a:pt x="982727" y="982727"/>
                </a:lnTo>
                <a:lnTo>
                  <a:pt x="0" y="9827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6454698" y="2502705"/>
            <a:ext cx="982727" cy="1101095"/>
          </a:xfrm>
          <a:custGeom>
            <a:avLst/>
            <a:gdLst/>
            <a:ahLst/>
            <a:cxnLst/>
            <a:rect l="l" t="t" r="r" b="b"/>
            <a:pathLst>
              <a:path w="982727" h="1101095">
                <a:moveTo>
                  <a:pt x="0" y="0"/>
                </a:moveTo>
                <a:lnTo>
                  <a:pt x="982727" y="0"/>
                </a:lnTo>
                <a:lnTo>
                  <a:pt x="982727" y="1101095"/>
                </a:lnTo>
                <a:lnTo>
                  <a:pt x="0" y="11010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1568513" y="2498782"/>
            <a:ext cx="1225960" cy="1105018"/>
          </a:xfrm>
          <a:custGeom>
            <a:avLst/>
            <a:gdLst/>
            <a:ahLst/>
            <a:cxnLst/>
            <a:rect l="l" t="t" r="r" b="b"/>
            <a:pathLst>
              <a:path w="1225960" h="1105018">
                <a:moveTo>
                  <a:pt x="0" y="0"/>
                </a:moveTo>
                <a:lnTo>
                  <a:pt x="1225961" y="0"/>
                </a:lnTo>
                <a:lnTo>
                  <a:pt x="1225961" y="1105018"/>
                </a:lnTo>
                <a:lnTo>
                  <a:pt x="0" y="11050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-2043687">
            <a:off x="53828" y="1870121"/>
            <a:ext cx="6467917" cy="677268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454698" y="3939291"/>
            <a:ext cx="5113816" cy="198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3"/>
              </a:lnSpc>
            </a:pPr>
            <a:r>
              <a:rPr lang="en-US" sz="2586" dirty="0">
                <a:solidFill>
                  <a:srgbClr val="000000"/>
                </a:solidFill>
                <a:latin typeface="Montserrat"/>
              </a:rPr>
              <a:t>Through workshops, webinars, and collaborative activities, we aim to empower educators to adopt XR.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42374" y="2730884"/>
            <a:ext cx="2803253" cy="6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3200">
                <a:solidFill>
                  <a:srgbClr val="004AAD"/>
                </a:solidFill>
                <a:latin typeface="Montserrat Bold"/>
              </a:rPr>
              <a:t>Empower Educators: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73748" y="516643"/>
            <a:ext cx="9130440" cy="134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9"/>
              </a:lnSpc>
            </a:pPr>
            <a:r>
              <a:rPr lang="en-US" sz="8999">
                <a:solidFill>
                  <a:srgbClr val="000000"/>
                </a:solidFill>
                <a:latin typeface="Haettenschweiler"/>
              </a:rPr>
              <a:t>PROJECT GOALS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33226" y="7021847"/>
            <a:ext cx="840835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4AAD"/>
                </a:solidFill>
                <a:latin typeface="Montserrat Bold"/>
              </a:rPr>
              <a:t>Prepare Students: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48880" y="4018549"/>
            <a:ext cx="5113816" cy="198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3"/>
              </a:lnSpc>
            </a:pPr>
            <a:r>
              <a:rPr lang="en-US" sz="2586" dirty="0">
                <a:solidFill>
                  <a:srgbClr val="000000"/>
                </a:solidFill>
                <a:latin typeface="Montserrat"/>
              </a:rPr>
              <a:t>Focus on key areas such as </a:t>
            </a:r>
            <a:r>
              <a:rPr lang="en-US" sz="2586" dirty="0">
                <a:solidFill>
                  <a:srgbClr val="000000"/>
                </a:solidFill>
                <a:latin typeface="Montserrat Bold"/>
              </a:rPr>
              <a:t>structural engineering, energy</a:t>
            </a:r>
            <a:r>
              <a:rPr lang="en-US" sz="2586" dirty="0">
                <a:solidFill>
                  <a:srgbClr val="000000"/>
                </a:solidFill>
                <a:latin typeface="Montserrat"/>
              </a:rPr>
              <a:t>, and the </a:t>
            </a:r>
            <a:r>
              <a:rPr lang="en-US" sz="2586" dirty="0">
                <a:solidFill>
                  <a:srgbClr val="000000"/>
                </a:solidFill>
                <a:latin typeface="Montserrat Bold"/>
              </a:rPr>
              <a:t>maritime sector.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27788" y="7965326"/>
            <a:ext cx="9579632" cy="97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3"/>
              </a:lnSpc>
            </a:pPr>
            <a:r>
              <a:rPr lang="en-US" sz="2586">
                <a:solidFill>
                  <a:srgbClr val="000000"/>
                </a:solidFill>
                <a:latin typeface="Montserrat"/>
              </a:rPr>
              <a:t>Equip students with XR skills to succeed in their future job search.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41034" y="2771947"/>
            <a:ext cx="2329507" cy="6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  <a:spcBef>
                <a:spcPct val="0"/>
              </a:spcBef>
            </a:pPr>
            <a:r>
              <a:rPr lang="en-US" sz="3200" u="none" strike="noStrike">
                <a:solidFill>
                  <a:srgbClr val="004AAD"/>
                </a:solidFill>
                <a:latin typeface="Montserrat Bold"/>
              </a:rPr>
              <a:t>Bridge the Gap:</a:t>
            </a:r>
          </a:p>
        </p:txBody>
      </p:sp>
    </p:spTree>
    <p:extLst>
      <p:ext uri="{BB962C8B-B14F-4D97-AF65-F5344CB8AC3E}">
        <p14:creationId xmlns:p14="http://schemas.microsoft.com/office/powerpoint/2010/main" val="195962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63703" y="2242064"/>
            <a:ext cx="3995835" cy="3086100"/>
            <a:chOff x="0" y="0"/>
            <a:chExt cx="105240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2401" cy="812800"/>
            </a:xfrm>
            <a:custGeom>
              <a:avLst/>
              <a:gdLst/>
              <a:ahLst/>
              <a:cxnLst/>
              <a:rect l="l" t="t" r="r" b="b"/>
              <a:pathLst>
                <a:path w="1052401" h="812800">
                  <a:moveTo>
                    <a:pt x="0" y="0"/>
                  </a:moveTo>
                  <a:lnTo>
                    <a:pt x="1052401" y="0"/>
                  </a:lnTo>
                  <a:lnTo>
                    <a:pt x="105240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52E6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052401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02206" y="-595043"/>
            <a:ext cx="9144000" cy="5394960"/>
          </a:xfrm>
          <a:custGeom>
            <a:avLst/>
            <a:gdLst/>
            <a:ahLst/>
            <a:cxnLst/>
            <a:rect l="l" t="t" r="r" b="b"/>
            <a:pathLst>
              <a:path w="9144000" h="5394960">
                <a:moveTo>
                  <a:pt x="0" y="0"/>
                </a:moveTo>
                <a:lnTo>
                  <a:pt x="9144000" y="0"/>
                </a:lnTo>
                <a:lnTo>
                  <a:pt x="9144000" y="5394960"/>
                </a:lnTo>
                <a:lnTo>
                  <a:pt x="0" y="5394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8976049" y="3803549"/>
            <a:ext cx="8667477" cy="4439546"/>
          </a:xfrm>
          <a:custGeom>
            <a:avLst/>
            <a:gdLst/>
            <a:ahLst/>
            <a:cxnLst/>
            <a:rect l="l" t="t" r="r" b="b"/>
            <a:pathLst>
              <a:path w="8667477" h="4439546">
                <a:moveTo>
                  <a:pt x="0" y="0"/>
                </a:moveTo>
                <a:lnTo>
                  <a:pt x="8667477" y="0"/>
                </a:lnTo>
                <a:lnTo>
                  <a:pt x="8667477" y="4439545"/>
                </a:lnTo>
                <a:lnTo>
                  <a:pt x="0" y="4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52" t="-68018" b="-3707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5400000">
            <a:off x="-1841621" y="-2125815"/>
            <a:ext cx="3213945" cy="3213945"/>
          </a:xfrm>
          <a:custGeom>
            <a:avLst/>
            <a:gdLst/>
            <a:ahLst/>
            <a:cxnLst/>
            <a:rect l="l" t="t" r="r" b="b"/>
            <a:pathLst>
              <a:path w="3213945" h="3213945">
                <a:moveTo>
                  <a:pt x="0" y="0"/>
                </a:moveTo>
                <a:lnTo>
                  <a:pt x="3213944" y="0"/>
                </a:lnTo>
                <a:lnTo>
                  <a:pt x="3213944" y="3213945"/>
                </a:lnTo>
                <a:lnTo>
                  <a:pt x="0" y="3213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7259300" y="925830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0"/>
                </a:moveTo>
                <a:lnTo>
                  <a:pt x="714375" y="0"/>
                </a:lnTo>
                <a:lnTo>
                  <a:pt x="71437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400000">
            <a:off x="17442568" y="9406575"/>
            <a:ext cx="347839" cy="417825"/>
          </a:xfrm>
          <a:custGeom>
            <a:avLst/>
            <a:gdLst/>
            <a:ahLst/>
            <a:cxnLst/>
            <a:rect l="l" t="t" r="r" b="b"/>
            <a:pathLst>
              <a:path w="347839" h="417825">
                <a:moveTo>
                  <a:pt x="0" y="0"/>
                </a:moveTo>
                <a:lnTo>
                  <a:pt x="347839" y="0"/>
                </a:lnTo>
                <a:lnTo>
                  <a:pt x="347839" y="417825"/>
                </a:lnTo>
                <a:lnTo>
                  <a:pt x="0" y="417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10494721" y="805805"/>
            <a:ext cx="5630132" cy="120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90"/>
              </a:lnSpc>
            </a:pPr>
            <a:r>
              <a:rPr lang="en-US" sz="9000" dirty="0">
                <a:solidFill>
                  <a:srgbClr val="000000"/>
                </a:solidFill>
                <a:latin typeface="Haettenschweiler"/>
              </a:rPr>
              <a:t>METHODOLOGY 1</a:t>
            </a:r>
          </a:p>
        </p:txBody>
      </p:sp>
      <p:graphicFrame>
        <p:nvGraphicFramePr>
          <p:cNvPr id="16" name="TextBox 13">
            <a:extLst>
              <a:ext uri="{FF2B5EF4-FFF2-40B4-BE49-F238E27FC236}">
                <a16:creationId xmlns:a16="http://schemas.microsoft.com/office/drawing/2014/main" id="{57368508-B926-2B64-6DF6-CF1035C7C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799479"/>
              </p:ext>
            </p:extLst>
          </p:nvPr>
        </p:nvGraphicFramePr>
        <p:xfrm>
          <a:off x="644475" y="493507"/>
          <a:ext cx="8183300" cy="9669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9406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813214" y="7603451"/>
            <a:ext cx="7626427" cy="5367098"/>
          </a:xfrm>
          <a:custGeom>
            <a:avLst/>
            <a:gdLst/>
            <a:ahLst/>
            <a:cxnLst/>
            <a:rect l="l" t="t" r="r" b="b"/>
            <a:pathLst>
              <a:path w="7626427" h="5367098">
                <a:moveTo>
                  <a:pt x="0" y="0"/>
                </a:moveTo>
                <a:lnTo>
                  <a:pt x="7626428" y="0"/>
                </a:lnTo>
                <a:lnTo>
                  <a:pt x="7626428" y="5367098"/>
                </a:lnTo>
                <a:lnTo>
                  <a:pt x="0" y="536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990600" y="1028700"/>
            <a:ext cx="6577107" cy="8229600"/>
            <a:chOff x="0" y="0"/>
            <a:chExt cx="8769475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74" t="-10120" r="5296" b="10120"/>
            <a:stretch/>
          </p:blipFill>
          <p:spPr>
            <a:xfrm>
              <a:off x="0" y="0"/>
              <a:ext cx="8769475" cy="109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Freeform 9"/>
          <p:cNvSpPr/>
          <p:nvPr/>
        </p:nvSpPr>
        <p:spPr>
          <a:xfrm rot="-10800000">
            <a:off x="17407575" y="497593"/>
            <a:ext cx="417825" cy="347839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400000">
            <a:off x="5441470" y="-511651"/>
            <a:ext cx="4417843" cy="2556827"/>
          </a:xfrm>
          <a:custGeom>
            <a:avLst/>
            <a:gdLst/>
            <a:ahLst/>
            <a:cxnLst/>
            <a:rect l="l" t="t" r="r" b="b"/>
            <a:pathLst>
              <a:path w="4417843" h="2556827">
                <a:moveTo>
                  <a:pt x="0" y="0"/>
                </a:moveTo>
                <a:lnTo>
                  <a:pt x="4417843" y="0"/>
                </a:lnTo>
                <a:lnTo>
                  <a:pt x="4417843" y="2556827"/>
                </a:lnTo>
                <a:lnTo>
                  <a:pt x="0" y="25568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8338240" y="1104900"/>
            <a:ext cx="8202173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8000" dirty="0">
                <a:solidFill>
                  <a:srgbClr val="000000"/>
                </a:solidFill>
                <a:latin typeface="Haettenschweiler" panose="020B0706040902060204" pitchFamily="34" charset="0"/>
              </a:rPr>
              <a:t>Methodology 2</a:t>
            </a:r>
          </a:p>
          <a:p>
            <a:pPr>
              <a:lnSpc>
                <a:spcPts val="5880"/>
              </a:lnSpc>
            </a:pPr>
            <a:endParaRPr lang="en-US" sz="8000" dirty="0">
              <a:solidFill>
                <a:srgbClr val="000000"/>
              </a:solidFill>
              <a:latin typeface="Haettenschweiler" panose="020B070604090206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4723" y="7871799"/>
            <a:ext cx="1827908" cy="35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3"/>
              </a:lnSpc>
            </a:pPr>
            <a:r>
              <a:rPr lang="en-US" sz="2102" dirty="0">
                <a:solidFill>
                  <a:srgbClr val="FFFFFF"/>
                </a:solidFill>
                <a:latin typeface="Open Sans Bold"/>
              </a:rPr>
              <a:t>CLIK HERE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011260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1706269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17564756" y="9669085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6540414" y="9669085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5" y="0"/>
                </a:lnTo>
                <a:lnTo>
                  <a:pt x="265625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aphicFrame>
        <p:nvGraphicFramePr>
          <p:cNvPr id="22" name="TextBox 14">
            <a:extLst>
              <a:ext uri="{FF2B5EF4-FFF2-40B4-BE49-F238E27FC236}">
                <a16:creationId xmlns:a16="http://schemas.microsoft.com/office/drawing/2014/main" id="{85FD49B6-B963-CF01-4A63-333BEC0A2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293718"/>
              </p:ext>
            </p:extLst>
          </p:nvPr>
        </p:nvGraphicFramePr>
        <p:xfrm>
          <a:off x="8077201" y="3345053"/>
          <a:ext cx="9896474" cy="545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210808" y="2198367"/>
            <a:ext cx="10723741" cy="6327007"/>
          </a:xfrm>
          <a:custGeom>
            <a:avLst/>
            <a:gdLst/>
            <a:ahLst/>
            <a:cxnLst/>
            <a:rect l="l" t="t" r="r" b="b"/>
            <a:pathLst>
              <a:path w="10723741" h="6327007">
                <a:moveTo>
                  <a:pt x="0" y="0"/>
                </a:moveTo>
                <a:lnTo>
                  <a:pt x="10723741" y="0"/>
                </a:lnTo>
                <a:lnTo>
                  <a:pt x="10723741" y="6327008"/>
                </a:lnTo>
                <a:lnTo>
                  <a:pt x="0" y="632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2700000">
            <a:off x="1900226" y="3205322"/>
            <a:ext cx="4208100" cy="4208100"/>
          </a:xfrm>
          <a:custGeom>
            <a:avLst/>
            <a:gdLst/>
            <a:ahLst/>
            <a:cxnLst/>
            <a:rect l="l" t="t" r="r" b="b"/>
            <a:pathLst>
              <a:path w="4208100" h="4208100">
                <a:moveTo>
                  <a:pt x="0" y="0"/>
                </a:moveTo>
                <a:lnTo>
                  <a:pt x="4208100" y="0"/>
                </a:lnTo>
                <a:lnTo>
                  <a:pt x="4208100" y="4208100"/>
                </a:lnTo>
                <a:lnTo>
                  <a:pt x="0" y="420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7407575" y="497593"/>
            <a:ext cx="417825" cy="347839"/>
          </a:xfrm>
          <a:custGeom>
            <a:avLst/>
            <a:gdLst/>
            <a:ahLst/>
            <a:cxnLst/>
            <a:rect l="l" t="t" r="r" b="b"/>
            <a:pathLst>
              <a:path w="417825" h="347839">
                <a:moveTo>
                  <a:pt x="0" y="0"/>
                </a:moveTo>
                <a:lnTo>
                  <a:pt x="417825" y="0"/>
                </a:lnTo>
                <a:lnTo>
                  <a:pt x="417825" y="347839"/>
                </a:lnTo>
                <a:lnTo>
                  <a:pt x="0" y="347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TextBox 15"/>
          <p:cNvSpPr txBox="1"/>
          <p:nvPr/>
        </p:nvSpPr>
        <p:spPr>
          <a:xfrm>
            <a:off x="8241844" y="798673"/>
            <a:ext cx="8220843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8000" dirty="0">
                <a:solidFill>
                  <a:srgbClr val="000000"/>
                </a:solidFill>
                <a:latin typeface="Haettenschweiler" panose="020B0706040902060204" pitchFamily="34" charset="0"/>
              </a:rPr>
              <a:t>Barriers limiting XR usage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7564756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6540414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7062696" y="9612476"/>
            <a:ext cx="265625" cy="260644"/>
          </a:xfrm>
          <a:custGeom>
            <a:avLst/>
            <a:gdLst/>
            <a:ahLst/>
            <a:cxnLst/>
            <a:rect l="l" t="t" r="r" b="b"/>
            <a:pathLst>
              <a:path w="265625" h="260644">
                <a:moveTo>
                  <a:pt x="0" y="0"/>
                </a:moveTo>
                <a:lnTo>
                  <a:pt x="265624" y="0"/>
                </a:lnTo>
                <a:lnTo>
                  <a:pt x="26562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6011260" y="9612476"/>
            <a:ext cx="260644" cy="260644"/>
          </a:xfrm>
          <a:custGeom>
            <a:avLst/>
            <a:gdLst/>
            <a:ahLst/>
            <a:cxnLst/>
            <a:rect l="l" t="t" r="r" b="b"/>
            <a:pathLst>
              <a:path w="260644" h="260644">
                <a:moveTo>
                  <a:pt x="0" y="0"/>
                </a:moveTo>
                <a:lnTo>
                  <a:pt x="260644" y="0"/>
                </a:lnTo>
                <a:lnTo>
                  <a:pt x="260644" y="260644"/>
                </a:lnTo>
                <a:lnTo>
                  <a:pt x="0" y="2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aphicFrame>
        <p:nvGraphicFramePr>
          <p:cNvPr id="28" name="TextBox 12">
            <a:extLst>
              <a:ext uri="{FF2B5EF4-FFF2-40B4-BE49-F238E27FC236}">
                <a16:creationId xmlns:a16="http://schemas.microsoft.com/office/drawing/2014/main" id="{6E01C895-3147-3875-B2B4-D0ED0880C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072524"/>
              </p:ext>
            </p:extLst>
          </p:nvPr>
        </p:nvGraphicFramePr>
        <p:xfrm>
          <a:off x="6728602" y="2208730"/>
          <a:ext cx="11282398" cy="769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BD212C4-7E26-F91A-9562-C91409618E08}"/>
              </a:ext>
            </a:extLst>
          </p:cNvPr>
          <p:cNvSpPr txBox="1"/>
          <p:nvPr/>
        </p:nvSpPr>
        <p:spPr>
          <a:xfrm>
            <a:off x="903155" y="2379051"/>
            <a:ext cx="233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/>
              <a:t>Interviews </a:t>
            </a:r>
          </a:p>
          <a:p>
            <a:r>
              <a:rPr lang="en-IE" sz="3600" dirty="0"/>
              <a:t>[n=11]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FFB1F8-4EF0-240A-3F89-4C095CBA9BFC}"/>
              </a:ext>
            </a:extLst>
          </p:cNvPr>
          <p:cNvSpPr txBox="1"/>
          <p:nvPr/>
        </p:nvSpPr>
        <p:spPr>
          <a:xfrm>
            <a:off x="903155" y="521697"/>
            <a:ext cx="16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/>
              <a:t>Survey [n=96]</a:t>
            </a:r>
          </a:p>
        </p:txBody>
      </p:sp>
      <p:pic>
        <p:nvPicPr>
          <p:cNvPr id="16" name="Picture 15" descr="A person wearing a vr headset and a helmet">
            <a:extLst>
              <a:ext uri="{FF2B5EF4-FFF2-40B4-BE49-F238E27FC236}">
                <a16:creationId xmlns:a16="http://schemas.microsoft.com/office/drawing/2014/main" id="{6CD1F8E8-D1CF-C40D-FFEB-DC7257065A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4286">
            <a:off x="2153478" y="3509593"/>
            <a:ext cx="3714756" cy="34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13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008F313-C314-EB5A-9265-175334AA9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2" y="1392344"/>
            <a:ext cx="7694676" cy="75023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8187181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able with text and numbers&#10;&#10;Description automatically generated">
            <a:extLst>
              <a:ext uri="{FF2B5EF4-FFF2-40B4-BE49-F238E27FC236}">
                <a16:creationId xmlns:a16="http://schemas.microsoft.com/office/drawing/2014/main" id="{39B02F8F-88F2-B140-A38B-412E7A28A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0" y="2046392"/>
            <a:ext cx="7694676" cy="6194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922A6-0271-0959-09AF-281F675EE4F1}"/>
              </a:ext>
            </a:extLst>
          </p:cNvPr>
          <p:cNvSpPr txBox="1"/>
          <p:nvPr/>
        </p:nvSpPr>
        <p:spPr>
          <a:xfrm>
            <a:off x="1142999" y="1121631"/>
            <a:ext cx="720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Survey of current and future provision [n=28]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EB082-D28F-CBA1-B393-70E14AEDD188}"/>
              </a:ext>
            </a:extLst>
          </p:cNvPr>
          <p:cNvSpPr txBox="1"/>
          <p:nvPr/>
        </p:nvSpPr>
        <p:spPr>
          <a:xfrm>
            <a:off x="9631552" y="876300"/>
            <a:ext cx="736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Desk study of  of existing course syllabi   [n=38</a:t>
            </a:r>
            <a:r>
              <a:rPr lang="en-IE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491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9e04f-539d-4b29-a0fa-b476f084603f" xsi:nil="true"/>
    <lcf76f155ced4ddcb4097134ff3c332f xmlns="15af6d95-0c21-46a1-b7b5-ec78567710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299EC8-64EF-4446-BB35-D27A0481493B}"/>
</file>

<file path=customXml/itemProps2.xml><?xml version="1.0" encoding="utf-8"?>
<ds:datastoreItem xmlns:ds="http://schemas.openxmlformats.org/officeDocument/2006/customXml" ds:itemID="{E73ED03A-2053-4B53-AA8E-856EFAEBF32B}"/>
</file>

<file path=customXml/itemProps3.xml><?xml version="1.0" encoding="utf-8"?>
<ds:datastoreItem xmlns:ds="http://schemas.openxmlformats.org/officeDocument/2006/customXml" ds:itemID="{9EA4CF02-E3FA-442F-BF9C-EB84F0955055}"/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686</Words>
  <Application>Microsoft Office PowerPoint</Application>
  <PresentationFormat>Custom</PresentationFormat>
  <Paragraphs>97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Haettenschweiler</vt:lpstr>
      <vt:lpstr>Montserrat</vt:lpstr>
      <vt:lpstr>Arial</vt:lpstr>
      <vt:lpstr>Calibri</vt:lpstr>
      <vt:lpstr>Open Sans Bold</vt:lpstr>
      <vt:lpstr>Aptos</vt:lpstr>
      <vt:lpstr>Montserrat Bold</vt:lpstr>
      <vt:lpstr>Open Sans Bold Bold</vt:lpstr>
      <vt:lpstr>Office Theme</vt:lpstr>
      <vt:lpstr>https://alliance4xr.eu/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 Development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Alliance4XR: A Story of Innovation in Education</dc:title>
  <dc:creator>econr</dc:creator>
  <cp:lastModifiedBy>econrachel@gmail.com</cp:lastModifiedBy>
  <cp:revision>8</cp:revision>
  <dcterms:created xsi:type="dcterms:W3CDTF">2006-08-16T00:00:00Z</dcterms:created>
  <dcterms:modified xsi:type="dcterms:W3CDTF">2024-10-16T23:27:06Z</dcterms:modified>
  <dc:identifier>DAGIYkzq2ug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0x0101000630544E1717A14B9D63EB6BDE07A190</vt:lpwstr>
  </property>
</Properties>
</file>