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5" r:id="rId1"/>
  </p:sldMasterIdLst>
  <p:notesMasterIdLst>
    <p:notesMasterId r:id="rId12"/>
  </p:notesMasterIdLst>
  <p:sldIdLst>
    <p:sldId id="256" r:id="rId2"/>
    <p:sldId id="282" r:id="rId3"/>
    <p:sldId id="283" r:id="rId4"/>
    <p:sldId id="284" r:id="rId5"/>
    <p:sldId id="269" r:id="rId6"/>
    <p:sldId id="285" r:id="rId7"/>
    <p:sldId id="270" r:id="rId8"/>
    <p:sldId id="277" r:id="rId9"/>
    <p:sldId id="279" r:id="rId10"/>
    <p:sldId id="27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ase Management Upgrade" id="{ABAA20F4-EE05-4872-84BE-5093550210AE}">
          <p14:sldIdLst>
            <p14:sldId id="256"/>
            <p14:sldId id="282"/>
            <p14:sldId id="283"/>
            <p14:sldId id="284"/>
            <p14:sldId id="269"/>
            <p14:sldId id="285"/>
            <p14:sldId id="270"/>
            <p14:sldId id="277"/>
            <p14:sldId id="279"/>
            <p14:sldId id="278"/>
          </p14:sldIdLst>
        </p14:section>
      </p14:sectionLst>
    </p:ex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CC66"/>
    <a:srgbClr val="99CC00"/>
    <a:srgbClr val="FF9966"/>
    <a:srgbClr val="FF9933"/>
    <a:srgbClr val="990000"/>
    <a:srgbClr val="FFD54F"/>
    <a:srgbClr val="FFCC00"/>
    <a:srgbClr val="FDF151"/>
    <a:srgbClr val="E2E7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10A93-0A31-11C9-23FD-506D713863D4}" v="2" dt="2024-10-10T22:55:30.907"/>
    <p1510:client id="{2EC660D4-E02B-42B5-A0AD-52FB48B88C4A}" v="804" dt="2024-10-11T09:27:18.535"/>
    <p1510:client id="{35C87B60-FAC7-607B-1E94-434F30C4E660}" v="5" dt="2024-10-10T22:57:47.473"/>
    <p1510:client id="{CA584AF6-3BF8-4133-A340-79538683BD9A}" v="33" dt="2024-10-10T23:17:42.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7893" autoAdjust="0"/>
  </p:normalViewPr>
  <p:slideViewPr>
    <p:cSldViewPr snapToGrid="0">
      <p:cViewPr varScale="1">
        <p:scale>
          <a:sx n="107" d="100"/>
          <a:sy n="107" d="100"/>
        </p:scale>
        <p:origin x="636" y="78"/>
      </p:cViewPr>
      <p:guideLst>
        <p:guide pos="3840"/>
        <p:guide orient="horz" pos="216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Hayes" userId="5d91e51a-10d8-4a80-8760-b3c03695c54b" providerId="ADAL" clId="{2EC660D4-E02B-42B5-A0AD-52FB48B88C4A}"/>
    <pc:docChg chg="undo redo custSel addSld delSld modSld sldOrd modMainMaster delSection modSection">
      <pc:chgData name="Elizabeth Hayes" userId="5d91e51a-10d8-4a80-8760-b3c03695c54b" providerId="ADAL" clId="{2EC660D4-E02B-42B5-A0AD-52FB48B88C4A}" dt="2024-10-11T09:31:35.248" v="10457" actId="1076"/>
      <pc:docMkLst>
        <pc:docMk/>
      </pc:docMkLst>
      <pc:sldChg chg="addSp delSp modSp mod modTransition setBg addAnim delAnim modAnim chgLayout modNotesTx">
        <pc:chgData name="Elizabeth Hayes" userId="5d91e51a-10d8-4a80-8760-b3c03695c54b" providerId="ADAL" clId="{2EC660D4-E02B-42B5-A0AD-52FB48B88C4A}" dt="2024-10-11T08:26:34.127" v="9797" actId="6549"/>
        <pc:sldMkLst>
          <pc:docMk/>
          <pc:sldMk cId="192204545" sldId="256"/>
        </pc:sldMkLst>
        <pc:spChg chg="add del ord">
          <ac:chgData name="Elizabeth Hayes" userId="5d91e51a-10d8-4a80-8760-b3c03695c54b" providerId="ADAL" clId="{2EC660D4-E02B-42B5-A0AD-52FB48B88C4A}" dt="2024-10-07T21:07:04.709" v="4310"/>
          <ac:spMkLst>
            <pc:docMk/>
            <pc:sldMk cId="192204545" sldId="256"/>
            <ac:spMk id="2" creationId="{2F4490D1-ACE2-7D6F-09E6-9A911A85CFB6}"/>
          </ac:spMkLst>
        </pc:spChg>
        <pc:spChg chg="add del mod">
          <ac:chgData name="Elizabeth Hayes" userId="5d91e51a-10d8-4a80-8760-b3c03695c54b" providerId="ADAL" clId="{2EC660D4-E02B-42B5-A0AD-52FB48B88C4A}" dt="2024-10-01T11:51:49.200" v="2668" actId="478"/>
          <ac:spMkLst>
            <pc:docMk/>
            <pc:sldMk cId="192204545" sldId="256"/>
            <ac:spMk id="2" creationId="{91C2BAF9-5D2B-E3D2-6E55-7CC14D504AA3}"/>
          </ac:spMkLst>
        </pc:spChg>
        <pc:spChg chg="del mod">
          <ac:chgData name="Elizabeth Hayes" userId="5d91e51a-10d8-4a80-8760-b3c03695c54b" providerId="ADAL" clId="{2EC660D4-E02B-42B5-A0AD-52FB48B88C4A}" dt="2024-10-07T21:10:46.468" v="4316" actId="478"/>
          <ac:spMkLst>
            <pc:docMk/>
            <pc:sldMk cId="192204545" sldId="256"/>
            <ac:spMk id="3" creationId="{5B5988C4-B869-C17C-00F0-AF7FB88D975C}"/>
          </ac:spMkLst>
        </pc:spChg>
        <pc:spChg chg="add del mod">
          <ac:chgData name="Elizabeth Hayes" userId="5d91e51a-10d8-4a80-8760-b3c03695c54b" providerId="ADAL" clId="{2EC660D4-E02B-42B5-A0AD-52FB48B88C4A}" dt="2024-10-01T11:51:14.052" v="2662" actId="478"/>
          <ac:spMkLst>
            <pc:docMk/>
            <pc:sldMk cId="192204545" sldId="256"/>
            <ac:spMk id="3" creationId="{AE842EAE-773D-3AD3-9949-FA12635D4688}"/>
          </ac:spMkLst>
        </pc:spChg>
        <pc:spChg chg="add del mod">
          <ac:chgData name="Elizabeth Hayes" userId="5d91e51a-10d8-4a80-8760-b3c03695c54b" providerId="ADAL" clId="{2EC660D4-E02B-42B5-A0AD-52FB48B88C4A}" dt="2024-10-01T11:51:14.601" v="2663" actId="478"/>
          <ac:spMkLst>
            <pc:docMk/>
            <pc:sldMk cId="192204545" sldId="256"/>
            <ac:spMk id="4" creationId="{0DFAB201-3E32-E8A3-5066-6BFF74B043A2}"/>
          </ac:spMkLst>
        </pc:spChg>
        <pc:spChg chg="add del mod">
          <ac:chgData name="Elizabeth Hayes" userId="5d91e51a-10d8-4a80-8760-b3c03695c54b" providerId="ADAL" clId="{2EC660D4-E02B-42B5-A0AD-52FB48B88C4A}" dt="2024-10-02T08:31:46.369" v="3398" actId="478"/>
          <ac:spMkLst>
            <pc:docMk/>
            <pc:sldMk cId="192204545" sldId="256"/>
            <ac:spMk id="4" creationId="{34F8E904-0CEF-FACD-5303-FA747911643A}"/>
          </ac:spMkLst>
        </pc:spChg>
        <pc:spChg chg="add del">
          <ac:chgData name="Elizabeth Hayes" userId="5d91e51a-10d8-4a80-8760-b3c03695c54b" providerId="ADAL" clId="{2EC660D4-E02B-42B5-A0AD-52FB48B88C4A}" dt="2024-10-01T11:51:24.839" v="2665" actId="478"/>
          <ac:spMkLst>
            <pc:docMk/>
            <pc:sldMk cId="192204545" sldId="256"/>
            <ac:spMk id="5" creationId="{678DFF82-BAAC-6188-BE14-7F20C6B0723C}"/>
          </ac:spMkLst>
        </pc:spChg>
        <pc:spChg chg="add del mod">
          <ac:chgData name="Elizabeth Hayes" userId="5d91e51a-10d8-4a80-8760-b3c03695c54b" providerId="ADAL" clId="{2EC660D4-E02B-42B5-A0AD-52FB48B88C4A}" dt="2024-10-02T08:31:49.724" v="3400" actId="478"/>
          <ac:spMkLst>
            <pc:docMk/>
            <pc:sldMk cId="192204545" sldId="256"/>
            <ac:spMk id="5" creationId="{F4286807-6077-EDB1-D7A5-2500A34510DD}"/>
          </ac:spMkLst>
        </pc:spChg>
        <pc:spChg chg="add del mod">
          <ac:chgData name="Elizabeth Hayes" userId="5d91e51a-10d8-4a80-8760-b3c03695c54b" providerId="ADAL" clId="{2EC660D4-E02B-42B5-A0AD-52FB48B88C4A}" dt="2024-10-07T21:17:45.119" v="4423"/>
          <ac:spMkLst>
            <pc:docMk/>
            <pc:sldMk cId="192204545" sldId="256"/>
            <ac:spMk id="6" creationId="{3553627F-539A-A856-4B30-1A171273B433}"/>
          </ac:spMkLst>
        </pc:spChg>
        <pc:spChg chg="add del mod">
          <ac:chgData name="Elizabeth Hayes" userId="5d91e51a-10d8-4a80-8760-b3c03695c54b" providerId="ADAL" clId="{2EC660D4-E02B-42B5-A0AD-52FB48B88C4A}" dt="2024-10-02T08:31:46.369" v="3398" actId="478"/>
          <ac:spMkLst>
            <pc:docMk/>
            <pc:sldMk cId="192204545" sldId="256"/>
            <ac:spMk id="6" creationId="{37DFC135-9BDA-43B4-3C37-E8D61C5E1E9E}"/>
          </ac:spMkLst>
        </pc:spChg>
        <pc:spChg chg="add del mod">
          <ac:chgData name="Elizabeth Hayes" userId="5d91e51a-10d8-4a80-8760-b3c03695c54b" providerId="ADAL" clId="{2EC660D4-E02B-42B5-A0AD-52FB48B88C4A}" dt="2024-10-01T11:51:49.759" v="2669" actId="478"/>
          <ac:spMkLst>
            <pc:docMk/>
            <pc:sldMk cId="192204545" sldId="256"/>
            <ac:spMk id="6" creationId="{A4205806-037B-EF3E-1CB3-87CF733CDED7}"/>
          </ac:spMkLst>
        </pc:spChg>
        <pc:spChg chg="add del mod">
          <ac:chgData name="Elizabeth Hayes" userId="5d91e51a-10d8-4a80-8760-b3c03695c54b" providerId="ADAL" clId="{2EC660D4-E02B-42B5-A0AD-52FB48B88C4A}" dt="2024-10-02T08:31:48.899" v="3399" actId="478"/>
          <ac:spMkLst>
            <pc:docMk/>
            <pc:sldMk cId="192204545" sldId="256"/>
            <ac:spMk id="7" creationId="{4E8ED7DE-BB7B-8034-66E4-EA3A7FCA37B2}"/>
          </ac:spMkLst>
        </pc:spChg>
        <pc:spChg chg="add del mod">
          <ac:chgData name="Elizabeth Hayes" userId="5d91e51a-10d8-4a80-8760-b3c03695c54b" providerId="ADAL" clId="{2EC660D4-E02B-42B5-A0AD-52FB48B88C4A}" dt="2024-10-07T21:17:45.119" v="4423"/>
          <ac:spMkLst>
            <pc:docMk/>
            <pc:sldMk cId="192204545" sldId="256"/>
            <ac:spMk id="7" creationId="{E4F3372E-AFFB-0337-4797-D11D85DF0FEC}"/>
          </ac:spMkLst>
        </pc:spChg>
        <pc:spChg chg="add mod topLvl">
          <ac:chgData name="Elizabeth Hayes" userId="5d91e51a-10d8-4a80-8760-b3c03695c54b" providerId="ADAL" clId="{2EC660D4-E02B-42B5-A0AD-52FB48B88C4A}" dt="2024-10-01T11:55:01.684" v="2697" actId="207"/>
          <ac:spMkLst>
            <pc:docMk/>
            <pc:sldMk cId="192204545" sldId="256"/>
            <ac:spMk id="7" creationId="{EEC3BE2D-1422-BA28-F8D8-09A3E024B4A9}"/>
          </ac:spMkLst>
        </pc:spChg>
        <pc:spChg chg="add mod topLvl">
          <ac:chgData name="Elizabeth Hayes" userId="5d91e51a-10d8-4a80-8760-b3c03695c54b" providerId="ADAL" clId="{2EC660D4-E02B-42B5-A0AD-52FB48B88C4A}" dt="2024-10-01T11:55:01.684" v="2697" actId="207"/>
          <ac:spMkLst>
            <pc:docMk/>
            <pc:sldMk cId="192204545" sldId="256"/>
            <ac:spMk id="8" creationId="{B7C98E0D-1BCD-734D-2EB4-6BBB171B97F0}"/>
          </ac:spMkLst>
        </pc:spChg>
        <pc:spChg chg="add del mod">
          <ac:chgData name="Elizabeth Hayes" userId="5d91e51a-10d8-4a80-8760-b3c03695c54b" providerId="ADAL" clId="{2EC660D4-E02B-42B5-A0AD-52FB48B88C4A}" dt="2024-10-07T21:03:43.218" v="4266" actId="478"/>
          <ac:spMkLst>
            <pc:docMk/>
            <pc:sldMk cId="192204545" sldId="256"/>
            <ac:spMk id="8" creationId="{B7DEB7D3-5971-E048-7E59-28EBF2932A49}"/>
          </ac:spMkLst>
        </pc:spChg>
        <pc:spChg chg="add del mod">
          <ac:chgData name="Elizabeth Hayes" userId="5d91e51a-10d8-4a80-8760-b3c03695c54b" providerId="ADAL" clId="{2EC660D4-E02B-42B5-A0AD-52FB48B88C4A}" dt="2024-10-02T08:58:24.281" v="3614" actId="478"/>
          <ac:spMkLst>
            <pc:docMk/>
            <pc:sldMk cId="192204545" sldId="256"/>
            <ac:spMk id="9" creationId="{00620DBC-FEF2-E6C5-D9A6-8B34B4FAFBFB}"/>
          </ac:spMkLst>
        </pc:spChg>
        <pc:spChg chg="add mod topLvl">
          <ac:chgData name="Elizabeth Hayes" userId="5d91e51a-10d8-4a80-8760-b3c03695c54b" providerId="ADAL" clId="{2EC660D4-E02B-42B5-A0AD-52FB48B88C4A}" dt="2024-10-01T11:55:01.684" v="2697" actId="207"/>
          <ac:spMkLst>
            <pc:docMk/>
            <pc:sldMk cId="192204545" sldId="256"/>
            <ac:spMk id="9" creationId="{9847832A-81B2-A358-70E9-B50334F2FAC5}"/>
          </ac:spMkLst>
        </pc:spChg>
        <pc:spChg chg="add mod topLvl">
          <ac:chgData name="Elizabeth Hayes" userId="5d91e51a-10d8-4a80-8760-b3c03695c54b" providerId="ADAL" clId="{2EC660D4-E02B-42B5-A0AD-52FB48B88C4A}" dt="2024-10-01T11:55:01.684" v="2697" actId="207"/>
          <ac:spMkLst>
            <pc:docMk/>
            <pc:sldMk cId="192204545" sldId="256"/>
            <ac:spMk id="10" creationId="{1E491C05-3F1B-64E1-F437-40CF30AD6760}"/>
          </ac:spMkLst>
        </pc:spChg>
        <pc:spChg chg="add del ord">
          <ac:chgData name="Elizabeth Hayes" userId="5d91e51a-10d8-4a80-8760-b3c03695c54b" providerId="ADAL" clId="{2EC660D4-E02B-42B5-A0AD-52FB48B88C4A}" dt="2024-10-07T21:16:18.364" v="4414" actId="11529"/>
          <ac:spMkLst>
            <pc:docMk/>
            <pc:sldMk cId="192204545" sldId="256"/>
            <ac:spMk id="10" creationId="{28F99CDE-6057-9247-593A-2EE2BA42FAE0}"/>
          </ac:spMkLst>
        </pc:spChg>
        <pc:spChg chg="add del mod">
          <ac:chgData name="Elizabeth Hayes" userId="5d91e51a-10d8-4a80-8760-b3c03695c54b" providerId="ADAL" clId="{2EC660D4-E02B-42B5-A0AD-52FB48B88C4A}" dt="2024-10-02T08:58:26.387" v="3615" actId="478"/>
          <ac:spMkLst>
            <pc:docMk/>
            <pc:sldMk cId="192204545" sldId="256"/>
            <ac:spMk id="10" creationId="{C6C6CB1B-11F5-C157-E4AB-2B57041389C6}"/>
          </ac:spMkLst>
        </pc:spChg>
        <pc:spChg chg="add del ord">
          <ac:chgData name="Elizabeth Hayes" userId="5d91e51a-10d8-4a80-8760-b3c03695c54b" providerId="ADAL" clId="{2EC660D4-E02B-42B5-A0AD-52FB48B88C4A}" dt="2024-10-07T21:17:45.119" v="4423"/>
          <ac:spMkLst>
            <pc:docMk/>
            <pc:sldMk cId="192204545" sldId="256"/>
            <ac:spMk id="11" creationId="{543DBF41-7667-1920-C1B4-99B79C349573}"/>
          </ac:spMkLst>
        </pc:spChg>
        <pc:spChg chg="add mod topLvl">
          <ac:chgData name="Elizabeth Hayes" userId="5d91e51a-10d8-4a80-8760-b3c03695c54b" providerId="ADAL" clId="{2EC660D4-E02B-42B5-A0AD-52FB48B88C4A}" dt="2024-10-01T11:55:01.684" v="2697" actId="207"/>
          <ac:spMkLst>
            <pc:docMk/>
            <pc:sldMk cId="192204545" sldId="256"/>
            <ac:spMk id="11" creationId="{615873D6-280F-DAC4-1C3F-3B3155F948EB}"/>
          </ac:spMkLst>
        </pc:spChg>
        <pc:spChg chg="add del mod">
          <ac:chgData name="Elizabeth Hayes" userId="5d91e51a-10d8-4a80-8760-b3c03695c54b" providerId="ADAL" clId="{2EC660D4-E02B-42B5-A0AD-52FB48B88C4A}" dt="2024-10-02T08:58:27.047" v="3616" actId="478"/>
          <ac:spMkLst>
            <pc:docMk/>
            <pc:sldMk cId="192204545" sldId="256"/>
            <ac:spMk id="11" creationId="{8FDF1240-CAF4-C7C6-AC54-FB60D9D2E50C}"/>
          </ac:spMkLst>
        </pc:spChg>
        <pc:spChg chg="add del mod">
          <ac:chgData name="Elizabeth Hayes" userId="5d91e51a-10d8-4a80-8760-b3c03695c54b" providerId="ADAL" clId="{2EC660D4-E02B-42B5-A0AD-52FB48B88C4A}" dt="2024-10-07T21:07:04.709" v="4310"/>
          <ac:spMkLst>
            <pc:docMk/>
            <pc:sldMk cId="192204545" sldId="256"/>
            <ac:spMk id="12" creationId="{245F7EBE-C210-A475-C04C-C84DF0FA352D}"/>
          </ac:spMkLst>
        </pc:spChg>
        <pc:spChg chg="add mod topLvl">
          <ac:chgData name="Elizabeth Hayes" userId="5d91e51a-10d8-4a80-8760-b3c03695c54b" providerId="ADAL" clId="{2EC660D4-E02B-42B5-A0AD-52FB48B88C4A}" dt="2024-10-01T11:55:01.684" v="2697" actId="207"/>
          <ac:spMkLst>
            <pc:docMk/>
            <pc:sldMk cId="192204545" sldId="256"/>
            <ac:spMk id="12" creationId="{94F948FB-2622-54AF-2396-66BC08A5604C}"/>
          </ac:spMkLst>
        </pc:spChg>
        <pc:spChg chg="add mod topLvl">
          <ac:chgData name="Elizabeth Hayes" userId="5d91e51a-10d8-4a80-8760-b3c03695c54b" providerId="ADAL" clId="{2EC660D4-E02B-42B5-A0AD-52FB48B88C4A}" dt="2024-10-01T11:55:01.684" v="2697" actId="207"/>
          <ac:spMkLst>
            <pc:docMk/>
            <pc:sldMk cId="192204545" sldId="256"/>
            <ac:spMk id="13" creationId="{49683040-49A9-8DD0-0F74-2AFAFC02F959}"/>
          </ac:spMkLst>
        </pc:spChg>
        <pc:spChg chg="add del mod">
          <ac:chgData name="Elizabeth Hayes" userId="5d91e51a-10d8-4a80-8760-b3c03695c54b" providerId="ADAL" clId="{2EC660D4-E02B-42B5-A0AD-52FB48B88C4A}" dt="2024-10-07T21:07:04.709" v="4310"/>
          <ac:spMkLst>
            <pc:docMk/>
            <pc:sldMk cId="192204545" sldId="256"/>
            <ac:spMk id="13" creationId="{D4FE0C53-8CEB-AB74-2148-F9386CB125F4}"/>
          </ac:spMkLst>
        </pc:spChg>
        <pc:spChg chg="add mod topLvl">
          <ac:chgData name="Elizabeth Hayes" userId="5d91e51a-10d8-4a80-8760-b3c03695c54b" providerId="ADAL" clId="{2EC660D4-E02B-42B5-A0AD-52FB48B88C4A}" dt="2024-10-01T11:55:01.684" v="2697" actId="207"/>
          <ac:spMkLst>
            <pc:docMk/>
            <pc:sldMk cId="192204545" sldId="256"/>
            <ac:spMk id="14" creationId="{BC855E2A-0D1C-9B37-A56A-95C995C83774}"/>
          </ac:spMkLst>
        </pc:spChg>
        <pc:spChg chg="mod topLvl">
          <ac:chgData name="Elizabeth Hayes" userId="5d91e51a-10d8-4a80-8760-b3c03695c54b" providerId="ADAL" clId="{2EC660D4-E02B-42B5-A0AD-52FB48B88C4A}" dt="2024-10-09T15:23:24.756" v="7642" actId="478"/>
          <ac:spMkLst>
            <pc:docMk/>
            <pc:sldMk cId="192204545" sldId="256"/>
            <ac:spMk id="14" creationId="{D2DF8E69-FA5E-2DE5-A429-8F8DF0A10D47}"/>
          </ac:spMkLst>
        </pc:spChg>
        <pc:spChg chg="add mod topLvl">
          <ac:chgData name="Elizabeth Hayes" userId="5d91e51a-10d8-4a80-8760-b3c03695c54b" providerId="ADAL" clId="{2EC660D4-E02B-42B5-A0AD-52FB48B88C4A}" dt="2024-10-01T15:43:28.297" v="3314" actId="207"/>
          <ac:spMkLst>
            <pc:docMk/>
            <pc:sldMk cId="192204545" sldId="256"/>
            <ac:spMk id="17" creationId="{7A0C573B-6798-D435-5FB5-224CF864B304}"/>
          </ac:spMkLst>
        </pc:spChg>
        <pc:spChg chg="add mod topLvl">
          <ac:chgData name="Elizabeth Hayes" userId="5d91e51a-10d8-4a80-8760-b3c03695c54b" providerId="ADAL" clId="{2EC660D4-E02B-42B5-A0AD-52FB48B88C4A}" dt="2024-10-01T15:43:28.297" v="3314" actId="207"/>
          <ac:spMkLst>
            <pc:docMk/>
            <pc:sldMk cId="192204545" sldId="256"/>
            <ac:spMk id="18" creationId="{22AC9C61-4560-C125-A887-02ECD444A879}"/>
          </ac:spMkLst>
        </pc:spChg>
        <pc:spChg chg="add mod topLvl">
          <ac:chgData name="Elizabeth Hayes" userId="5d91e51a-10d8-4a80-8760-b3c03695c54b" providerId="ADAL" clId="{2EC660D4-E02B-42B5-A0AD-52FB48B88C4A}" dt="2024-10-01T15:43:28.297" v="3314" actId="207"/>
          <ac:spMkLst>
            <pc:docMk/>
            <pc:sldMk cId="192204545" sldId="256"/>
            <ac:spMk id="19" creationId="{6638D39D-BDFA-EDE5-00C2-DD4E3A69A7C3}"/>
          </ac:spMkLst>
        </pc:spChg>
        <pc:spChg chg="del mod">
          <ac:chgData name="Elizabeth Hayes" userId="5d91e51a-10d8-4a80-8760-b3c03695c54b" providerId="ADAL" clId="{2EC660D4-E02B-42B5-A0AD-52FB48B88C4A}" dt="2024-10-02T08:31:46.369" v="3398" actId="478"/>
          <ac:spMkLst>
            <pc:docMk/>
            <pc:sldMk cId="192204545" sldId="256"/>
            <ac:spMk id="20" creationId="{A0C58A90-BB3E-3A3E-F3FD-9BCB20F036F9}"/>
          </ac:spMkLst>
        </pc:spChg>
        <pc:spChg chg="add mod">
          <ac:chgData name="Elizabeth Hayes" userId="5d91e51a-10d8-4a80-8760-b3c03695c54b" providerId="ADAL" clId="{2EC660D4-E02B-42B5-A0AD-52FB48B88C4A}" dt="2024-10-07T22:54:49.086" v="5275" actId="164"/>
          <ac:spMkLst>
            <pc:docMk/>
            <pc:sldMk cId="192204545" sldId="256"/>
            <ac:spMk id="20" creationId="{A5CE2203-F2C1-EFE0-D7C3-C5C717886BEC}"/>
          </ac:spMkLst>
        </pc:spChg>
        <pc:spChg chg="add mod topLvl">
          <ac:chgData name="Elizabeth Hayes" userId="5d91e51a-10d8-4a80-8760-b3c03695c54b" providerId="ADAL" clId="{2EC660D4-E02B-42B5-A0AD-52FB48B88C4A}" dt="2024-10-01T15:43:28.297" v="3314" actId="207"/>
          <ac:spMkLst>
            <pc:docMk/>
            <pc:sldMk cId="192204545" sldId="256"/>
            <ac:spMk id="21" creationId="{4BCD37FE-CA54-7F54-D6F3-4D939B1DC97A}"/>
          </ac:spMkLst>
        </pc:spChg>
        <pc:spChg chg="add mod">
          <ac:chgData name="Elizabeth Hayes" userId="5d91e51a-10d8-4a80-8760-b3c03695c54b" providerId="ADAL" clId="{2EC660D4-E02B-42B5-A0AD-52FB48B88C4A}" dt="2024-10-09T13:26:26.411" v="6896" actId="2711"/>
          <ac:spMkLst>
            <pc:docMk/>
            <pc:sldMk cId="192204545" sldId="256"/>
            <ac:spMk id="21" creationId="{B7D335B8-5014-0D9B-38BA-A8BCA9A93C93}"/>
          </ac:spMkLst>
        </pc:spChg>
        <pc:spChg chg="add mod">
          <ac:chgData name="Elizabeth Hayes" userId="5d91e51a-10d8-4a80-8760-b3c03695c54b" providerId="ADAL" clId="{2EC660D4-E02B-42B5-A0AD-52FB48B88C4A}" dt="2024-10-09T13:26:20.894" v="6895" actId="2711"/>
          <ac:spMkLst>
            <pc:docMk/>
            <pc:sldMk cId="192204545" sldId="256"/>
            <ac:spMk id="22" creationId="{29B29E8B-834E-569C-4FEC-D5A81DED73EF}"/>
          </ac:spMkLst>
        </pc:spChg>
        <pc:spChg chg="add mod topLvl">
          <ac:chgData name="Elizabeth Hayes" userId="5d91e51a-10d8-4a80-8760-b3c03695c54b" providerId="ADAL" clId="{2EC660D4-E02B-42B5-A0AD-52FB48B88C4A}" dt="2024-10-01T15:43:28.297" v="3314" actId="207"/>
          <ac:spMkLst>
            <pc:docMk/>
            <pc:sldMk cId="192204545" sldId="256"/>
            <ac:spMk id="22" creationId="{E02D584A-140C-953A-A969-2B9F400CDAD0}"/>
          </ac:spMkLst>
        </pc:spChg>
        <pc:spChg chg="add mod">
          <ac:chgData name="Elizabeth Hayes" userId="5d91e51a-10d8-4a80-8760-b3c03695c54b" providerId="ADAL" clId="{2EC660D4-E02B-42B5-A0AD-52FB48B88C4A}" dt="2024-10-09T13:26:31.823" v="6897" actId="2711"/>
          <ac:spMkLst>
            <pc:docMk/>
            <pc:sldMk cId="192204545" sldId="256"/>
            <ac:spMk id="23" creationId="{4B7E9FFF-8C7B-5F1E-BEE9-9E814D8E3F75}"/>
          </ac:spMkLst>
        </pc:spChg>
        <pc:spChg chg="del mod topLvl">
          <ac:chgData name="Elizabeth Hayes" userId="5d91e51a-10d8-4a80-8760-b3c03695c54b" providerId="ADAL" clId="{2EC660D4-E02B-42B5-A0AD-52FB48B88C4A}" dt="2024-10-01T11:54:44.692" v="2694" actId="478"/>
          <ac:spMkLst>
            <pc:docMk/>
            <pc:sldMk cId="192204545" sldId="256"/>
            <ac:spMk id="24" creationId="{1116FECE-D0C1-084F-A640-C3D7986EDC86}"/>
          </ac:spMkLst>
        </pc:spChg>
        <pc:spChg chg="add mod">
          <ac:chgData name="Elizabeth Hayes" userId="5d91e51a-10d8-4a80-8760-b3c03695c54b" providerId="ADAL" clId="{2EC660D4-E02B-42B5-A0AD-52FB48B88C4A}" dt="2024-10-07T22:54:49.086" v="5275" actId="164"/>
          <ac:spMkLst>
            <pc:docMk/>
            <pc:sldMk cId="192204545" sldId="256"/>
            <ac:spMk id="24" creationId="{6047EBD1-A259-D3A3-F524-6477448FD289}"/>
          </ac:spMkLst>
        </pc:spChg>
        <pc:spChg chg="add mod">
          <ac:chgData name="Elizabeth Hayes" userId="5d91e51a-10d8-4a80-8760-b3c03695c54b" providerId="ADAL" clId="{2EC660D4-E02B-42B5-A0AD-52FB48B88C4A}" dt="2024-10-07T22:54:49.086" v="5275" actId="164"/>
          <ac:spMkLst>
            <pc:docMk/>
            <pc:sldMk cId="192204545" sldId="256"/>
            <ac:spMk id="25" creationId="{D8822C3A-C6A1-C194-82C2-BD2D87DF0ACF}"/>
          </ac:spMkLst>
        </pc:spChg>
        <pc:spChg chg="add mod">
          <ac:chgData name="Elizabeth Hayes" userId="5d91e51a-10d8-4a80-8760-b3c03695c54b" providerId="ADAL" clId="{2EC660D4-E02B-42B5-A0AD-52FB48B88C4A}" dt="2024-10-07T22:54:49.086" v="5275" actId="164"/>
          <ac:spMkLst>
            <pc:docMk/>
            <pc:sldMk cId="192204545" sldId="256"/>
            <ac:spMk id="26" creationId="{5253EBF8-93F6-A129-E7B9-0F46AEA490C3}"/>
          </ac:spMkLst>
        </pc:spChg>
        <pc:spChg chg="del mod topLvl">
          <ac:chgData name="Elizabeth Hayes" userId="5d91e51a-10d8-4a80-8760-b3c03695c54b" providerId="ADAL" clId="{2EC660D4-E02B-42B5-A0AD-52FB48B88C4A}" dt="2024-10-01T11:54:42.237" v="2693" actId="478"/>
          <ac:spMkLst>
            <pc:docMk/>
            <pc:sldMk cId="192204545" sldId="256"/>
            <ac:spMk id="27" creationId="{0AC32351-2491-CB18-FC2D-C294C63087CB}"/>
          </ac:spMkLst>
        </pc:spChg>
        <pc:spChg chg="add mod topLvl">
          <ac:chgData name="Elizabeth Hayes" userId="5d91e51a-10d8-4a80-8760-b3c03695c54b" providerId="ADAL" clId="{2EC660D4-E02B-42B5-A0AD-52FB48B88C4A}" dt="2024-10-01T15:43:28.297" v="3314" actId="207"/>
          <ac:spMkLst>
            <pc:docMk/>
            <pc:sldMk cId="192204545" sldId="256"/>
            <ac:spMk id="29" creationId="{25470E18-A28F-5945-53C2-A97BACD6D8B2}"/>
          </ac:spMkLst>
        </pc:spChg>
        <pc:spChg chg="del mod topLvl">
          <ac:chgData name="Elizabeth Hayes" userId="5d91e51a-10d8-4a80-8760-b3c03695c54b" providerId="ADAL" clId="{2EC660D4-E02B-42B5-A0AD-52FB48B88C4A}" dt="2024-10-01T15:43:09.306" v="3311" actId="478"/>
          <ac:spMkLst>
            <pc:docMk/>
            <pc:sldMk cId="192204545" sldId="256"/>
            <ac:spMk id="30" creationId="{1772A766-4A7A-7E89-C074-FDCD967F34E2}"/>
          </ac:spMkLst>
        </pc:spChg>
        <pc:spChg chg="add mod topLvl">
          <ac:chgData name="Elizabeth Hayes" userId="5d91e51a-10d8-4a80-8760-b3c03695c54b" providerId="ADAL" clId="{2EC660D4-E02B-42B5-A0AD-52FB48B88C4A}" dt="2024-10-01T15:43:28.297" v="3314" actId="207"/>
          <ac:spMkLst>
            <pc:docMk/>
            <pc:sldMk cId="192204545" sldId="256"/>
            <ac:spMk id="32" creationId="{60CB7CE8-5B8E-8039-2B4D-03FE2B486DED}"/>
          </ac:spMkLst>
        </pc:spChg>
        <pc:spChg chg="add mod topLvl">
          <ac:chgData name="Elizabeth Hayes" userId="5d91e51a-10d8-4a80-8760-b3c03695c54b" providerId="ADAL" clId="{2EC660D4-E02B-42B5-A0AD-52FB48B88C4A}" dt="2024-10-01T15:43:28.297" v="3314" actId="207"/>
          <ac:spMkLst>
            <pc:docMk/>
            <pc:sldMk cId="192204545" sldId="256"/>
            <ac:spMk id="35" creationId="{0D51EE18-9DE7-DB8F-2357-FC4829981F3D}"/>
          </ac:spMkLst>
        </pc:spChg>
        <pc:spChg chg="add mod topLvl">
          <ac:chgData name="Elizabeth Hayes" userId="5d91e51a-10d8-4a80-8760-b3c03695c54b" providerId="ADAL" clId="{2EC660D4-E02B-42B5-A0AD-52FB48B88C4A}" dt="2024-10-01T15:43:28.297" v="3314" actId="207"/>
          <ac:spMkLst>
            <pc:docMk/>
            <pc:sldMk cId="192204545" sldId="256"/>
            <ac:spMk id="36" creationId="{422A85B3-7706-9792-7724-6E7C48517183}"/>
          </ac:spMkLst>
        </pc:spChg>
        <pc:grpChg chg="add mod">
          <ac:chgData name="Elizabeth Hayes" userId="5d91e51a-10d8-4a80-8760-b3c03695c54b" providerId="ADAL" clId="{2EC660D4-E02B-42B5-A0AD-52FB48B88C4A}" dt="2024-10-07T21:16:21.019" v="4418" actId="164"/>
          <ac:grpSpMkLst>
            <pc:docMk/>
            <pc:sldMk cId="192204545" sldId="256"/>
            <ac:grpSpMk id="9" creationId="{5C7D247B-F5D3-3869-AE70-E144B8491058}"/>
          </ac:grpSpMkLst>
        </pc:grpChg>
        <pc:grpChg chg="add del mod">
          <ac:chgData name="Elizabeth Hayes" userId="5d91e51a-10d8-4a80-8760-b3c03695c54b" providerId="ADAL" clId="{2EC660D4-E02B-42B5-A0AD-52FB48B88C4A}" dt="2024-10-01T11:54:39.288" v="2692" actId="165"/>
          <ac:grpSpMkLst>
            <pc:docMk/>
            <pc:sldMk cId="192204545" sldId="256"/>
            <ac:grpSpMk id="15" creationId="{4DC10A7F-02C1-16E2-0625-67ECA692401D}"/>
          </ac:grpSpMkLst>
        </pc:grpChg>
        <pc:grpChg chg="add del mod">
          <ac:chgData name="Elizabeth Hayes" userId="5d91e51a-10d8-4a80-8760-b3c03695c54b" providerId="ADAL" clId="{2EC660D4-E02B-42B5-A0AD-52FB48B88C4A}" dt="2024-10-01T15:41:04.235" v="3285" actId="478"/>
          <ac:grpSpMkLst>
            <pc:docMk/>
            <pc:sldMk cId="192204545" sldId="256"/>
            <ac:grpSpMk id="16" creationId="{9257DE05-2C48-8507-AEB5-46D2A2620674}"/>
          </ac:grpSpMkLst>
        </pc:grpChg>
        <pc:grpChg chg="add del mod">
          <ac:chgData name="Elizabeth Hayes" userId="5d91e51a-10d8-4a80-8760-b3c03695c54b" providerId="ADAL" clId="{2EC660D4-E02B-42B5-A0AD-52FB48B88C4A}" dt="2024-10-09T15:23:24.756" v="7642" actId="478"/>
          <ac:grpSpMkLst>
            <pc:docMk/>
            <pc:sldMk cId="192204545" sldId="256"/>
            <ac:grpSpMk id="19" creationId="{B9E4729F-E601-958F-ADCC-D1905043540D}"/>
          </ac:grpSpMkLst>
        </pc:grpChg>
        <pc:grpChg chg="add mod">
          <ac:chgData name="Elizabeth Hayes" userId="5d91e51a-10d8-4a80-8760-b3c03695c54b" providerId="ADAL" clId="{2EC660D4-E02B-42B5-A0AD-52FB48B88C4A}" dt="2024-10-07T22:55:18.779" v="5281" actId="1076"/>
          <ac:grpSpMkLst>
            <pc:docMk/>
            <pc:sldMk cId="192204545" sldId="256"/>
            <ac:grpSpMk id="27" creationId="{7CA186BF-4D12-7F24-15B8-E2BF24CA623D}"/>
          </ac:grpSpMkLst>
        </pc:grpChg>
        <pc:grpChg chg="del">
          <ac:chgData name="Elizabeth Hayes" userId="5d91e51a-10d8-4a80-8760-b3c03695c54b" providerId="ADAL" clId="{2EC660D4-E02B-42B5-A0AD-52FB48B88C4A}" dt="2024-10-01T11:50:46.482" v="2655" actId="478"/>
          <ac:grpSpMkLst>
            <pc:docMk/>
            <pc:sldMk cId="192204545" sldId="256"/>
            <ac:grpSpMk id="34" creationId="{6EF4A5BE-C9F4-5962-8D51-6474BBEA3161}"/>
          </ac:grpSpMkLst>
        </pc:grpChg>
        <pc:grpChg chg="add del mod">
          <ac:chgData name="Elizabeth Hayes" userId="5d91e51a-10d8-4a80-8760-b3c03695c54b" providerId="ADAL" clId="{2EC660D4-E02B-42B5-A0AD-52FB48B88C4A}" dt="2024-10-01T15:43:04.530" v="3310" actId="165"/>
          <ac:grpSpMkLst>
            <pc:docMk/>
            <pc:sldMk cId="192204545" sldId="256"/>
            <ac:grpSpMk id="37" creationId="{1B0DCB25-5786-F9A8-D6BE-5593DEE95054}"/>
          </ac:grpSpMkLst>
        </pc:grpChg>
        <pc:grpChg chg="add del mod">
          <ac:chgData name="Elizabeth Hayes" userId="5d91e51a-10d8-4a80-8760-b3c03695c54b" providerId="ADAL" clId="{2EC660D4-E02B-42B5-A0AD-52FB48B88C4A}" dt="2024-10-01T15:44:41.071" v="3318" actId="478"/>
          <ac:grpSpMkLst>
            <pc:docMk/>
            <pc:sldMk cId="192204545" sldId="256"/>
            <ac:grpSpMk id="38" creationId="{A08C0D3A-B3E6-7A48-4D1D-1E0EAAA3B151}"/>
          </ac:grpSpMkLst>
        </pc:grpChg>
        <pc:picChg chg="add del mod">
          <ac:chgData name="Elizabeth Hayes" userId="5d91e51a-10d8-4a80-8760-b3c03695c54b" providerId="ADAL" clId="{2EC660D4-E02B-42B5-A0AD-52FB48B88C4A}" dt="2024-10-02T08:31:46.369" v="3398" actId="478"/>
          <ac:picMkLst>
            <pc:docMk/>
            <pc:sldMk cId="192204545" sldId="256"/>
            <ac:picMk id="3" creationId="{4DB904C3-0D9E-1D90-D38C-7E7354F0D7DE}"/>
          </ac:picMkLst>
        </pc:picChg>
        <pc:picChg chg="add del mod ord">
          <ac:chgData name="Elizabeth Hayes" userId="5d91e51a-10d8-4a80-8760-b3c03695c54b" providerId="ADAL" clId="{2EC660D4-E02B-42B5-A0AD-52FB48B88C4A}" dt="2024-10-07T21:10:43.900" v="4315" actId="478"/>
          <ac:picMkLst>
            <pc:docMk/>
            <pc:sldMk cId="192204545" sldId="256"/>
            <ac:picMk id="5" creationId="{A292B784-B004-A688-CDEE-055AC10741FB}"/>
          </ac:picMkLst>
        </pc:picChg>
        <pc:picChg chg="add del mod ord">
          <ac:chgData name="Elizabeth Hayes" userId="5d91e51a-10d8-4a80-8760-b3c03695c54b" providerId="ADAL" clId="{2EC660D4-E02B-42B5-A0AD-52FB48B88C4A}" dt="2024-10-07T21:21:40.569" v="4428" actId="478"/>
          <ac:picMkLst>
            <pc:docMk/>
            <pc:sldMk cId="192204545" sldId="256"/>
            <ac:picMk id="16" creationId="{3CA4C38B-EC6D-6F31-429F-91D35988BB4F}"/>
          </ac:picMkLst>
        </pc:picChg>
        <pc:picChg chg="add del mod ord topLvl">
          <ac:chgData name="Elizabeth Hayes" userId="5d91e51a-10d8-4a80-8760-b3c03695c54b" providerId="ADAL" clId="{2EC660D4-E02B-42B5-A0AD-52FB48B88C4A}" dt="2024-10-09T15:23:24.756" v="7642" actId="478"/>
          <ac:picMkLst>
            <pc:docMk/>
            <pc:sldMk cId="192204545" sldId="256"/>
            <ac:picMk id="18" creationId="{B7618C9C-AE5D-3E37-2E78-4EB2CFE10EEA}"/>
          </ac:picMkLst>
        </pc:picChg>
      </pc:sldChg>
      <pc:sldChg chg="addSp delSp modSp del mod modTransition setBg modAnim setClrOvrMap delDesignElem modNotesTx">
        <pc:chgData name="Elizabeth Hayes" userId="5d91e51a-10d8-4a80-8760-b3c03695c54b" providerId="ADAL" clId="{2EC660D4-E02B-42B5-A0AD-52FB48B88C4A}" dt="2024-10-07T22:53:31.164" v="5268" actId="47"/>
        <pc:sldMkLst>
          <pc:docMk/>
          <pc:sldMk cId="873620433" sldId="262"/>
        </pc:sldMkLst>
        <pc:spChg chg="add del mod ord">
          <ac:chgData name="Elizabeth Hayes" userId="5d91e51a-10d8-4a80-8760-b3c03695c54b" providerId="ADAL" clId="{2EC660D4-E02B-42B5-A0AD-52FB48B88C4A}" dt="2024-10-07T21:34:32.280" v="4445" actId="478"/>
          <ac:spMkLst>
            <pc:docMk/>
            <pc:sldMk cId="873620433" sldId="262"/>
            <ac:spMk id="2" creationId="{409261B8-CA84-0E6B-5A87-8015435E6A0B}"/>
          </ac:spMkLst>
        </pc:spChg>
        <pc:spChg chg="del mod">
          <ac:chgData name="Elizabeth Hayes" userId="5d91e51a-10d8-4a80-8760-b3c03695c54b" providerId="ADAL" clId="{2EC660D4-E02B-42B5-A0AD-52FB48B88C4A}" dt="2024-10-04T13:35:46.264" v="3788" actId="478"/>
          <ac:spMkLst>
            <pc:docMk/>
            <pc:sldMk cId="873620433" sldId="262"/>
            <ac:spMk id="2" creationId="{DF37D7CF-D0D4-23CF-AA22-26AEFBCAF8C3}"/>
          </ac:spMkLst>
        </pc:spChg>
        <pc:spChg chg="add mod">
          <ac:chgData name="Elizabeth Hayes" userId="5d91e51a-10d8-4a80-8760-b3c03695c54b" providerId="ADAL" clId="{2EC660D4-E02B-42B5-A0AD-52FB48B88C4A}" dt="2024-10-07T21:43:45.288" v="5161" actId="1076"/>
          <ac:spMkLst>
            <pc:docMk/>
            <pc:sldMk cId="873620433" sldId="262"/>
            <ac:spMk id="3" creationId="{40467FA0-E3B6-28F2-8648-C5563ED8BDCC}"/>
          </ac:spMkLst>
        </pc:spChg>
        <pc:spChg chg="add del mod ord">
          <ac:chgData name="Elizabeth Hayes" userId="5d91e51a-10d8-4a80-8760-b3c03695c54b" providerId="ADAL" clId="{2EC660D4-E02B-42B5-A0AD-52FB48B88C4A}" dt="2024-10-04T14:01:56.914" v="4124" actId="478"/>
          <ac:spMkLst>
            <pc:docMk/>
            <pc:sldMk cId="873620433" sldId="262"/>
            <ac:spMk id="3" creationId="{A83038EC-FFEB-5762-1385-1B89D247E78B}"/>
          </ac:spMkLst>
        </pc:spChg>
        <pc:spChg chg="del">
          <ac:chgData name="Elizabeth Hayes" userId="5d91e51a-10d8-4a80-8760-b3c03695c54b" providerId="ADAL" clId="{2EC660D4-E02B-42B5-A0AD-52FB48B88C4A}" dt="2024-09-23T14:27:21.637" v="16" actId="26606"/>
          <ac:spMkLst>
            <pc:docMk/>
            <pc:sldMk cId="873620433" sldId="262"/>
            <ac:spMk id="3" creationId="{C38B9F44-FC7E-758B-3142-84034289B2E7}"/>
          </ac:spMkLst>
        </pc:spChg>
        <pc:spChg chg="add del mod">
          <ac:chgData name="Elizabeth Hayes" userId="5d91e51a-10d8-4a80-8760-b3c03695c54b" providerId="ADAL" clId="{2EC660D4-E02B-42B5-A0AD-52FB48B88C4A}" dt="2024-10-07T21:42:35.986" v="5155" actId="478"/>
          <ac:spMkLst>
            <pc:docMk/>
            <pc:sldMk cId="873620433" sldId="262"/>
            <ac:spMk id="4" creationId="{F7169860-6912-94B1-9B51-4FE3EB04B6D9}"/>
          </ac:spMkLst>
        </pc:spChg>
        <pc:spChg chg="add mod">
          <ac:chgData name="Elizabeth Hayes" userId="5d91e51a-10d8-4a80-8760-b3c03695c54b" providerId="ADAL" clId="{2EC660D4-E02B-42B5-A0AD-52FB48B88C4A}" dt="2024-10-07T21:43:17.402" v="5158" actId="1076"/>
          <ac:spMkLst>
            <pc:docMk/>
            <pc:sldMk cId="873620433" sldId="262"/>
            <ac:spMk id="6" creationId="{BF9666C4-FEED-407D-32A4-BB56CC05F3CC}"/>
          </ac:spMkLst>
        </pc:spChg>
        <pc:spChg chg="add mod">
          <ac:chgData name="Elizabeth Hayes" userId="5d91e51a-10d8-4a80-8760-b3c03695c54b" providerId="ADAL" clId="{2EC660D4-E02B-42B5-A0AD-52FB48B88C4A}" dt="2024-10-07T21:43:50.158" v="5162" actId="1076"/>
          <ac:spMkLst>
            <pc:docMk/>
            <pc:sldMk cId="873620433" sldId="262"/>
            <ac:spMk id="7" creationId="{B9AC6125-AD7E-F575-9AAC-AEC73FAE2555}"/>
          </ac:spMkLst>
        </pc:spChg>
        <pc:spChg chg="add del">
          <ac:chgData name="Elizabeth Hayes" userId="5d91e51a-10d8-4a80-8760-b3c03695c54b" providerId="ADAL" clId="{2EC660D4-E02B-42B5-A0AD-52FB48B88C4A}" dt="2024-10-02T08:27:14.128" v="3345"/>
          <ac:spMkLst>
            <pc:docMk/>
            <pc:sldMk cId="873620433" sldId="262"/>
            <ac:spMk id="9" creationId="{6A166780-9337-4437-95D3-5EA9D55AAAC5}"/>
          </ac:spMkLst>
        </pc:spChg>
        <pc:spChg chg="add del mod">
          <ac:chgData name="Elizabeth Hayes" userId="5d91e51a-10d8-4a80-8760-b3c03695c54b" providerId="ADAL" clId="{2EC660D4-E02B-42B5-A0AD-52FB48B88C4A}" dt="2024-10-07T21:36:25.766" v="4519" actId="478"/>
          <ac:spMkLst>
            <pc:docMk/>
            <pc:sldMk cId="873620433" sldId="262"/>
            <ac:spMk id="9" creationId="{EFC2D5F7-2754-E8EF-6DDB-A2C1EF2D891B}"/>
          </ac:spMkLst>
        </pc:spChg>
        <pc:spChg chg="add mod">
          <ac:chgData name="Elizabeth Hayes" userId="5d91e51a-10d8-4a80-8760-b3c03695c54b" providerId="ADAL" clId="{2EC660D4-E02B-42B5-A0AD-52FB48B88C4A}" dt="2024-10-07T21:44:27.047" v="5179" actId="207"/>
          <ac:spMkLst>
            <pc:docMk/>
            <pc:sldMk cId="873620433" sldId="262"/>
            <ac:spMk id="10" creationId="{FAA5F046-CE4F-8C38-DCBF-84A41C7D9B33}"/>
          </ac:spMkLst>
        </pc:spChg>
        <pc:spChg chg="add mod">
          <ac:chgData name="Elizabeth Hayes" userId="5d91e51a-10d8-4a80-8760-b3c03695c54b" providerId="ADAL" clId="{2EC660D4-E02B-42B5-A0AD-52FB48B88C4A}" dt="2024-10-07T21:44:44.491" v="5185" actId="20577"/>
          <ac:spMkLst>
            <pc:docMk/>
            <pc:sldMk cId="873620433" sldId="262"/>
            <ac:spMk id="11" creationId="{6E160543-C2AB-0E87-CCD9-6039816D043D}"/>
          </ac:spMkLst>
        </pc:spChg>
        <pc:spChg chg="add del">
          <ac:chgData name="Elizabeth Hayes" userId="5d91e51a-10d8-4a80-8760-b3c03695c54b" providerId="ADAL" clId="{2EC660D4-E02B-42B5-A0AD-52FB48B88C4A}" dt="2024-10-02T08:27:14.128" v="3345"/>
          <ac:spMkLst>
            <pc:docMk/>
            <pc:sldMk cId="873620433" sldId="262"/>
            <ac:spMk id="11" creationId="{EB3D0F40-BF1F-4120-945D-90C5AAD6E35A}"/>
          </ac:spMkLst>
        </pc:spChg>
        <pc:spChg chg="add mod">
          <ac:chgData name="Elizabeth Hayes" userId="5d91e51a-10d8-4a80-8760-b3c03695c54b" providerId="ADAL" clId="{2EC660D4-E02B-42B5-A0AD-52FB48B88C4A}" dt="2024-10-07T21:44:47.993" v="5187" actId="20577"/>
          <ac:spMkLst>
            <pc:docMk/>
            <pc:sldMk cId="873620433" sldId="262"/>
            <ac:spMk id="12" creationId="{A22C7C7F-AAF4-A919-30F2-C471A7C7D308}"/>
          </ac:spMkLst>
        </pc:spChg>
        <pc:spChg chg="add del">
          <ac:chgData name="Elizabeth Hayes" userId="5d91e51a-10d8-4a80-8760-b3c03695c54b" providerId="ADAL" clId="{2EC660D4-E02B-42B5-A0AD-52FB48B88C4A}" dt="2024-10-02T08:27:14.128" v="3345"/>
          <ac:spMkLst>
            <pc:docMk/>
            <pc:sldMk cId="873620433" sldId="262"/>
            <ac:spMk id="15" creationId="{66F4F323-644B-4A47-97E9-BFB73840F402}"/>
          </ac:spMkLst>
        </pc:spChg>
        <pc:spChg chg="mod">
          <ac:chgData name="Elizabeth Hayes" userId="5d91e51a-10d8-4a80-8760-b3c03695c54b" providerId="ADAL" clId="{2EC660D4-E02B-42B5-A0AD-52FB48B88C4A}" dt="2024-10-07T22:44:04.531" v="5257"/>
          <ac:spMkLst>
            <pc:docMk/>
            <pc:sldMk cId="873620433" sldId="262"/>
            <ac:spMk id="17" creationId="{5B577273-EE39-A499-C650-B8023E6E8288}"/>
          </ac:spMkLst>
        </pc:spChg>
        <pc:spChg chg="add mod">
          <ac:chgData name="Elizabeth Hayes" userId="5d91e51a-10d8-4a80-8760-b3c03695c54b" providerId="ADAL" clId="{2EC660D4-E02B-42B5-A0AD-52FB48B88C4A}" dt="2024-10-04T14:13:00.556" v="4221" actId="164"/>
          <ac:spMkLst>
            <pc:docMk/>
            <pc:sldMk cId="873620433" sldId="262"/>
            <ac:spMk id="19" creationId="{E14AAE51-B8A2-C5CB-5C04-4657CD3DC3C4}"/>
          </ac:spMkLst>
        </pc:spChg>
        <pc:spChg chg="add mod">
          <ac:chgData name="Elizabeth Hayes" userId="5d91e51a-10d8-4a80-8760-b3c03695c54b" providerId="ADAL" clId="{2EC660D4-E02B-42B5-A0AD-52FB48B88C4A}" dt="2024-10-04T14:13:00.556" v="4221" actId="164"/>
          <ac:spMkLst>
            <pc:docMk/>
            <pc:sldMk cId="873620433" sldId="262"/>
            <ac:spMk id="20" creationId="{B612BCE0-5388-0517-5D10-F82970B5004A}"/>
          </ac:spMkLst>
        </pc:spChg>
        <pc:spChg chg="add mod">
          <ac:chgData name="Elizabeth Hayes" userId="5d91e51a-10d8-4a80-8760-b3c03695c54b" providerId="ADAL" clId="{2EC660D4-E02B-42B5-A0AD-52FB48B88C4A}" dt="2024-10-04T14:13:00.556" v="4221" actId="164"/>
          <ac:spMkLst>
            <pc:docMk/>
            <pc:sldMk cId="873620433" sldId="262"/>
            <ac:spMk id="21" creationId="{25244C63-30DD-55C4-F2CF-5791B49E3BF2}"/>
          </ac:spMkLst>
        </pc:spChg>
        <pc:spChg chg="add del mod">
          <ac:chgData name="Elizabeth Hayes" userId="5d91e51a-10d8-4a80-8760-b3c03695c54b" providerId="ADAL" clId="{2EC660D4-E02B-42B5-A0AD-52FB48B88C4A}" dt="2024-10-04T14:13:00.556" v="4221" actId="164"/>
          <ac:spMkLst>
            <pc:docMk/>
            <pc:sldMk cId="873620433" sldId="262"/>
            <ac:spMk id="22" creationId="{860DD4D0-FE47-C1B4-98D7-F2AA512206DA}"/>
          </ac:spMkLst>
        </pc:spChg>
        <pc:spChg chg="add mod">
          <ac:chgData name="Elizabeth Hayes" userId="5d91e51a-10d8-4a80-8760-b3c03695c54b" providerId="ADAL" clId="{2EC660D4-E02B-42B5-A0AD-52FB48B88C4A}" dt="2024-10-04T14:13:00.556" v="4221" actId="164"/>
          <ac:spMkLst>
            <pc:docMk/>
            <pc:sldMk cId="873620433" sldId="262"/>
            <ac:spMk id="23" creationId="{D244619C-2620-AF1F-BB57-B91B91A8CF10}"/>
          </ac:spMkLst>
        </pc:spChg>
        <pc:spChg chg="add mod">
          <ac:chgData name="Elizabeth Hayes" userId="5d91e51a-10d8-4a80-8760-b3c03695c54b" providerId="ADAL" clId="{2EC660D4-E02B-42B5-A0AD-52FB48B88C4A}" dt="2024-10-04T14:13:00.556" v="4221" actId="164"/>
          <ac:spMkLst>
            <pc:docMk/>
            <pc:sldMk cId="873620433" sldId="262"/>
            <ac:spMk id="24" creationId="{ED1375C6-0A95-7766-8E86-8814F5AEE423}"/>
          </ac:spMkLst>
        </pc:spChg>
        <pc:spChg chg="add mod">
          <ac:chgData name="Elizabeth Hayes" userId="5d91e51a-10d8-4a80-8760-b3c03695c54b" providerId="ADAL" clId="{2EC660D4-E02B-42B5-A0AD-52FB48B88C4A}" dt="2024-10-04T14:13:00.556" v="4221" actId="164"/>
          <ac:spMkLst>
            <pc:docMk/>
            <pc:sldMk cId="873620433" sldId="262"/>
            <ac:spMk id="25" creationId="{08B43DB6-8415-B534-CB6F-F257F5A99824}"/>
          </ac:spMkLst>
        </pc:spChg>
        <pc:spChg chg="add mod">
          <ac:chgData name="Elizabeth Hayes" userId="5d91e51a-10d8-4a80-8760-b3c03695c54b" providerId="ADAL" clId="{2EC660D4-E02B-42B5-A0AD-52FB48B88C4A}" dt="2024-10-04T14:13:00.556" v="4221" actId="164"/>
          <ac:spMkLst>
            <pc:docMk/>
            <pc:sldMk cId="873620433" sldId="262"/>
            <ac:spMk id="26" creationId="{4B95EB74-1D97-38ED-FA81-2BEBD852AC77}"/>
          </ac:spMkLst>
        </pc:spChg>
        <pc:spChg chg="add del mod ord">
          <ac:chgData name="Elizabeth Hayes" userId="5d91e51a-10d8-4a80-8760-b3c03695c54b" providerId="ADAL" clId="{2EC660D4-E02B-42B5-A0AD-52FB48B88C4A}" dt="2024-10-07T21:33:53.690" v="4437" actId="478"/>
          <ac:spMkLst>
            <pc:docMk/>
            <pc:sldMk cId="873620433" sldId="262"/>
            <ac:spMk id="33" creationId="{82D87957-50AE-242E-55C4-753C939DFA14}"/>
          </ac:spMkLst>
        </pc:spChg>
        <pc:spChg chg="add del">
          <ac:chgData name="Elizabeth Hayes" userId="5d91e51a-10d8-4a80-8760-b3c03695c54b" providerId="ADAL" clId="{2EC660D4-E02B-42B5-A0AD-52FB48B88C4A}" dt="2024-10-04T14:04:12.201" v="4140" actId="478"/>
          <ac:spMkLst>
            <pc:docMk/>
            <pc:sldMk cId="873620433" sldId="262"/>
            <ac:spMk id="34" creationId="{D91041C8-5CDA-FF86-1EDC-2D3D4DD91A51}"/>
          </ac:spMkLst>
        </pc:spChg>
        <pc:spChg chg="add del mod ord">
          <ac:chgData name="Elizabeth Hayes" userId="5d91e51a-10d8-4a80-8760-b3c03695c54b" providerId="ADAL" clId="{2EC660D4-E02B-42B5-A0AD-52FB48B88C4A}" dt="2024-10-07T21:33:31.315" v="4432" actId="478"/>
          <ac:spMkLst>
            <pc:docMk/>
            <pc:sldMk cId="873620433" sldId="262"/>
            <ac:spMk id="35" creationId="{34284CBB-75B3-649D-7342-A608AA210B7B}"/>
          </ac:spMkLst>
        </pc:spChg>
        <pc:grpChg chg="add del mod">
          <ac:chgData name="Elizabeth Hayes" userId="5d91e51a-10d8-4a80-8760-b3c03695c54b" providerId="ADAL" clId="{2EC660D4-E02B-42B5-A0AD-52FB48B88C4A}" dt="2024-10-07T22:52:05.279" v="5261" actId="478"/>
          <ac:grpSpMkLst>
            <pc:docMk/>
            <pc:sldMk cId="873620433" sldId="262"/>
            <ac:grpSpMk id="13" creationId="{352ECB57-4807-890C-CF04-7AEF9971A556}"/>
          </ac:grpSpMkLst>
        </pc:grpChg>
        <pc:grpChg chg="add del mod">
          <ac:chgData name="Elizabeth Hayes" userId="5d91e51a-10d8-4a80-8760-b3c03695c54b" providerId="ADAL" clId="{2EC660D4-E02B-42B5-A0AD-52FB48B88C4A}" dt="2024-10-07T21:38:40.886" v="4558" actId="478"/>
          <ac:grpSpMkLst>
            <pc:docMk/>
            <pc:sldMk cId="873620433" sldId="262"/>
            <ac:grpSpMk id="37" creationId="{D5B10D95-A20F-307F-9E3A-FC9AD0B13FB3}"/>
          </ac:grpSpMkLst>
        </pc:grpChg>
        <pc:grpChg chg="add del mod">
          <ac:chgData name="Elizabeth Hayes" userId="5d91e51a-10d8-4a80-8760-b3c03695c54b" providerId="ADAL" clId="{2EC660D4-E02B-42B5-A0AD-52FB48B88C4A}" dt="2024-10-07T21:33:29.581" v="4431" actId="478"/>
          <ac:grpSpMkLst>
            <pc:docMk/>
            <pc:sldMk cId="873620433" sldId="262"/>
            <ac:grpSpMk id="38" creationId="{8D3B5DAB-4FCE-2B27-53B2-EAFAD6D4F0CD}"/>
          </ac:grpSpMkLst>
        </pc:grpChg>
        <pc:graphicFrameChg chg="add del mod modGraphic">
          <ac:chgData name="Elizabeth Hayes" userId="5d91e51a-10d8-4a80-8760-b3c03695c54b" providerId="ADAL" clId="{2EC660D4-E02B-42B5-A0AD-52FB48B88C4A}" dt="2024-10-07T21:36:22.764" v="4518" actId="478"/>
          <ac:graphicFrameMkLst>
            <pc:docMk/>
            <pc:sldMk cId="873620433" sldId="262"/>
            <ac:graphicFrameMk id="5" creationId="{32F91C1A-21D4-8909-A5F3-D7F77460D98D}"/>
          </ac:graphicFrameMkLst>
        </pc:graphicFrameChg>
        <pc:graphicFrameChg chg="add mod">
          <ac:chgData name="Elizabeth Hayes" userId="5d91e51a-10d8-4a80-8760-b3c03695c54b" providerId="ADAL" clId="{2EC660D4-E02B-42B5-A0AD-52FB48B88C4A}" dt="2024-10-04T14:06:46.579" v="4162"/>
          <ac:graphicFrameMkLst>
            <pc:docMk/>
            <pc:sldMk cId="873620433" sldId="262"/>
            <ac:graphicFrameMk id="36" creationId="{D50C19BC-3AD8-851C-11F8-9350D7EF831A}"/>
          </ac:graphicFrameMkLst>
        </pc:graphicFrameChg>
        <pc:picChg chg="add del mod">
          <ac:chgData name="Elizabeth Hayes" userId="5d91e51a-10d8-4a80-8760-b3c03695c54b" providerId="ADAL" clId="{2EC660D4-E02B-42B5-A0AD-52FB48B88C4A}" dt="2024-10-04T13:20:04.270" v="3771" actId="478"/>
          <ac:picMkLst>
            <pc:docMk/>
            <pc:sldMk cId="873620433" sldId="262"/>
            <ac:picMk id="6" creationId="{51C642A4-7928-A437-FD48-C5DD6DFD525B}"/>
          </ac:picMkLst>
        </pc:picChg>
        <pc:picChg chg="add del mod">
          <ac:chgData name="Elizabeth Hayes" userId="5d91e51a-10d8-4a80-8760-b3c03695c54b" providerId="ADAL" clId="{2EC660D4-E02B-42B5-A0AD-52FB48B88C4A}" dt="2024-10-04T13:40:26.433" v="3802" actId="478"/>
          <ac:picMkLst>
            <pc:docMk/>
            <pc:sldMk cId="873620433" sldId="262"/>
            <ac:picMk id="8" creationId="{EBF62AD5-19EE-C0D5-BCF1-E47D8BEFEBFB}"/>
          </ac:picMkLst>
        </pc:picChg>
        <pc:picChg chg="add del mod">
          <ac:chgData name="Elizabeth Hayes" userId="5d91e51a-10d8-4a80-8760-b3c03695c54b" providerId="ADAL" clId="{2EC660D4-E02B-42B5-A0AD-52FB48B88C4A}" dt="2024-10-04T13:40:31.133" v="3803" actId="478"/>
          <ac:picMkLst>
            <pc:docMk/>
            <pc:sldMk cId="873620433" sldId="262"/>
            <ac:picMk id="10" creationId="{BE3EBBA5-52F6-B602-7CD0-9A48DBB1A66F}"/>
          </ac:picMkLst>
        </pc:picChg>
        <pc:picChg chg="add del mod">
          <ac:chgData name="Elizabeth Hayes" userId="5d91e51a-10d8-4a80-8760-b3c03695c54b" providerId="ADAL" clId="{2EC660D4-E02B-42B5-A0AD-52FB48B88C4A}" dt="2024-10-04T13:40:35.766" v="3804" actId="478"/>
          <ac:picMkLst>
            <pc:docMk/>
            <pc:sldMk cId="873620433" sldId="262"/>
            <ac:picMk id="12" creationId="{1C286396-D3BF-4DF6-9EEF-72F201754B7D}"/>
          </ac:picMkLst>
        </pc:picChg>
        <pc:picChg chg="add del">
          <ac:chgData name="Elizabeth Hayes" userId="5d91e51a-10d8-4a80-8760-b3c03695c54b" providerId="ADAL" clId="{2EC660D4-E02B-42B5-A0AD-52FB48B88C4A}" dt="2024-10-02T08:27:14.128" v="3345"/>
          <ac:picMkLst>
            <pc:docMk/>
            <pc:sldMk cId="873620433" sldId="262"/>
            <ac:picMk id="13" creationId="{15640A69-3748-450C-8DDB-B2051AC04BC7}"/>
          </ac:picMkLst>
        </pc:picChg>
        <pc:picChg chg="add mod">
          <ac:chgData name="Elizabeth Hayes" userId="5d91e51a-10d8-4a80-8760-b3c03695c54b" providerId="ADAL" clId="{2EC660D4-E02B-42B5-A0AD-52FB48B88C4A}" dt="2024-10-04T14:17:51.662" v="4254" actId="207"/>
          <ac:picMkLst>
            <pc:docMk/>
            <pc:sldMk cId="873620433" sldId="262"/>
            <ac:picMk id="14" creationId="{4A268FEA-BD18-B8BB-03EF-AA17CE999441}"/>
          </ac:picMkLst>
        </pc:picChg>
        <pc:picChg chg="mod">
          <ac:chgData name="Elizabeth Hayes" userId="5d91e51a-10d8-4a80-8760-b3c03695c54b" providerId="ADAL" clId="{2EC660D4-E02B-42B5-A0AD-52FB48B88C4A}" dt="2024-10-07T22:44:04.531" v="5257"/>
          <ac:picMkLst>
            <pc:docMk/>
            <pc:sldMk cId="873620433" sldId="262"/>
            <ac:picMk id="15" creationId="{FBB27BF7-BD04-C813-84DC-28B8C25DDE12}"/>
          </ac:picMkLst>
        </pc:picChg>
        <pc:picChg chg="add mod">
          <ac:chgData name="Elizabeth Hayes" userId="5d91e51a-10d8-4a80-8760-b3c03695c54b" providerId="ADAL" clId="{2EC660D4-E02B-42B5-A0AD-52FB48B88C4A}" dt="2024-10-04T14:17:51.662" v="4254" actId="207"/>
          <ac:picMkLst>
            <pc:docMk/>
            <pc:sldMk cId="873620433" sldId="262"/>
            <ac:picMk id="16" creationId="{0416E392-BF6D-D93B-D6EA-FDD021C5AC12}"/>
          </ac:picMkLst>
        </pc:picChg>
        <pc:picChg chg="add mod">
          <ac:chgData name="Elizabeth Hayes" userId="5d91e51a-10d8-4a80-8760-b3c03695c54b" providerId="ADAL" clId="{2EC660D4-E02B-42B5-A0AD-52FB48B88C4A}" dt="2024-10-04T14:17:51.662" v="4254" actId="207"/>
          <ac:picMkLst>
            <pc:docMk/>
            <pc:sldMk cId="873620433" sldId="262"/>
            <ac:picMk id="18" creationId="{24B01BE7-189A-1CAE-001A-81B92FF3CFF2}"/>
          </ac:picMkLst>
        </pc:picChg>
        <pc:picChg chg="add mod">
          <ac:chgData name="Elizabeth Hayes" userId="5d91e51a-10d8-4a80-8760-b3c03695c54b" providerId="ADAL" clId="{2EC660D4-E02B-42B5-A0AD-52FB48B88C4A}" dt="2024-10-04T14:17:51.662" v="4254" actId="207"/>
          <ac:picMkLst>
            <pc:docMk/>
            <pc:sldMk cId="873620433" sldId="262"/>
            <ac:picMk id="28" creationId="{4BB19B2C-BA6F-8C64-08F6-FBEBAE5BE2C8}"/>
          </ac:picMkLst>
        </pc:picChg>
        <pc:picChg chg="add mod">
          <ac:chgData name="Elizabeth Hayes" userId="5d91e51a-10d8-4a80-8760-b3c03695c54b" providerId="ADAL" clId="{2EC660D4-E02B-42B5-A0AD-52FB48B88C4A}" dt="2024-10-04T14:17:51.662" v="4254" actId="207"/>
          <ac:picMkLst>
            <pc:docMk/>
            <pc:sldMk cId="873620433" sldId="262"/>
            <ac:picMk id="30" creationId="{1DACBD31-062A-BAAE-04BE-8B5D9684F323}"/>
          </ac:picMkLst>
        </pc:picChg>
        <pc:picChg chg="add mod">
          <ac:chgData name="Elizabeth Hayes" userId="5d91e51a-10d8-4a80-8760-b3c03695c54b" providerId="ADAL" clId="{2EC660D4-E02B-42B5-A0AD-52FB48B88C4A}" dt="2024-10-04T14:17:51.662" v="4254" actId="207"/>
          <ac:picMkLst>
            <pc:docMk/>
            <pc:sldMk cId="873620433" sldId="262"/>
            <ac:picMk id="32" creationId="{41CFBD10-F0B4-2C3E-9ADB-E424F66DCB55}"/>
          </ac:picMkLst>
        </pc:picChg>
        <pc:picChg chg="mod modCrop">
          <ac:chgData name="Elizabeth Hayes" userId="5d91e51a-10d8-4a80-8760-b3c03695c54b" providerId="ADAL" clId="{2EC660D4-E02B-42B5-A0AD-52FB48B88C4A}" dt="2024-10-04T14:17:59.314" v="4264" actId="1076"/>
          <ac:picMkLst>
            <pc:docMk/>
            <pc:sldMk cId="873620433" sldId="262"/>
            <ac:picMk id="39" creationId="{29E95183-DA55-2771-C36D-2416A032809E}"/>
          </ac:picMkLst>
        </pc:picChg>
      </pc:sldChg>
      <pc:sldChg chg="addSp delSp modSp del mod modNotesTx">
        <pc:chgData name="Elizabeth Hayes" userId="5d91e51a-10d8-4a80-8760-b3c03695c54b" providerId="ADAL" clId="{2EC660D4-E02B-42B5-A0AD-52FB48B88C4A}" dt="2024-10-10T10:01:02.426" v="9428" actId="47"/>
        <pc:sldMkLst>
          <pc:docMk/>
          <pc:sldMk cId="1705304300" sldId="263"/>
        </pc:sldMkLst>
        <pc:spChg chg="del mod">
          <ac:chgData name="Elizabeth Hayes" userId="5d91e51a-10d8-4a80-8760-b3c03695c54b" providerId="ADAL" clId="{2EC660D4-E02B-42B5-A0AD-52FB48B88C4A}" dt="2024-10-09T11:17:33.028" v="6759" actId="478"/>
          <ac:spMkLst>
            <pc:docMk/>
            <pc:sldMk cId="1705304300" sldId="263"/>
            <ac:spMk id="2" creationId="{DF37D7CF-D0D4-23CF-AA22-26AEFBCAF8C3}"/>
          </ac:spMkLst>
        </pc:spChg>
        <pc:spChg chg="mod">
          <ac:chgData name="Elizabeth Hayes" userId="5d91e51a-10d8-4a80-8760-b3c03695c54b" providerId="ADAL" clId="{2EC660D4-E02B-42B5-A0AD-52FB48B88C4A}" dt="2024-10-09T15:20:04.614" v="7638" actId="14100"/>
          <ac:spMkLst>
            <pc:docMk/>
            <pc:sldMk cId="1705304300" sldId="263"/>
            <ac:spMk id="3" creationId="{C38B9F44-FC7E-758B-3142-84034289B2E7}"/>
          </ac:spMkLst>
        </pc:spChg>
        <pc:spChg chg="add del mod">
          <ac:chgData name="Elizabeth Hayes" userId="5d91e51a-10d8-4a80-8760-b3c03695c54b" providerId="ADAL" clId="{2EC660D4-E02B-42B5-A0AD-52FB48B88C4A}" dt="2024-10-09T11:17:35.726" v="6760" actId="478"/>
          <ac:spMkLst>
            <pc:docMk/>
            <pc:sldMk cId="1705304300" sldId="263"/>
            <ac:spMk id="5" creationId="{D64ECEC4-B8DE-8E8E-5F47-9EBE3C1DD70D}"/>
          </ac:spMkLst>
        </pc:spChg>
        <pc:spChg chg="add mod">
          <ac:chgData name="Elizabeth Hayes" userId="5d91e51a-10d8-4a80-8760-b3c03695c54b" providerId="ADAL" clId="{2EC660D4-E02B-42B5-A0AD-52FB48B88C4A}" dt="2024-10-09T11:17:44.293" v="6779" actId="207"/>
          <ac:spMkLst>
            <pc:docMk/>
            <pc:sldMk cId="1705304300" sldId="263"/>
            <ac:spMk id="6" creationId="{C00B563C-12BB-AF65-0B1A-AB151C2D59A6}"/>
          </ac:spMkLst>
        </pc:spChg>
      </pc:sldChg>
      <pc:sldChg chg="addSp delSp modSp del mod setBg delDesignElem modNotesTx">
        <pc:chgData name="Elizabeth Hayes" userId="5d91e51a-10d8-4a80-8760-b3c03695c54b" providerId="ADAL" clId="{2EC660D4-E02B-42B5-A0AD-52FB48B88C4A}" dt="2024-10-09T10:12:08.024" v="6363" actId="47"/>
        <pc:sldMkLst>
          <pc:docMk/>
          <pc:sldMk cId="3564440144" sldId="264"/>
        </pc:sldMkLst>
        <pc:spChg chg="mod">
          <ac:chgData name="Elizabeth Hayes" userId="5d91e51a-10d8-4a80-8760-b3c03695c54b" providerId="ADAL" clId="{2EC660D4-E02B-42B5-A0AD-52FB48B88C4A}" dt="2024-09-30T09:09:02.182" v="1767" actId="26606"/>
          <ac:spMkLst>
            <pc:docMk/>
            <pc:sldMk cId="3564440144" sldId="264"/>
            <ac:spMk id="2" creationId="{CAAEBB58-176A-4232-BFBC-1B683287079B}"/>
          </ac:spMkLst>
        </pc:spChg>
        <pc:spChg chg="add del mod">
          <ac:chgData name="Elizabeth Hayes" userId="5d91e51a-10d8-4a80-8760-b3c03695c54b" providerId="ADAL" clId="{2EC660D4-E02B-42B5-A0AD-52FB48B88C4A}" dt="2024-09-30T09:09:02.182" v="1767" actId="26606"/>
          <ac:spMkLst>
            <pc:docMk/>
            <pc:sldMk cId="3564440144" sldId="264"/>
            <ac:spMk id="3" creationId="{3EB8BEE5-8B69-A111-8E79-9F2A0902D034}"/>
          </ac:spMkLst>
        </pc:spChg>
        <pc:spChg chg="add del">
          <ac:chgData name="Elizabeth Hayes" userId="5d91e51a-10d8-4a80-8760-b3c03695c54b" providerId="ADAL" clId="{2EC660D4-E02B-42B5-A0AD-52FB48B88C4A}" dt="2024-10-02T08:27:14.128" v="3345"/>
          <ac:spMkLst>
            <pc:docMk/>
            <pc:sldMk cId="3564440144" sldId="264"/>
            <ac:spMk id="9" creationId="{6A166780-9337-4437-95D3-5EA9D55AAAC5}"/>
          </ac:spMkLst>
        </pc:spChg>
        <pc:spChg chg="add del">
          <ac:chgData name="Elizabeth Hayes" userId="5d91e51a-10d8-4a80-8760-b3c03695c54b" providerId="ADAL" clId="{2EC660D4-E02B-42B5-A0AD-52FB48B88C4A}" dt="2024-10-02T08:27:14.128" v="3345"/>
          <ac:spMkLst>
            <pc:docMk/>
            <pc:sldMk cId="3564440144" sldId="264"/>
            <ac:spMk id="11" creationId="{EB3D0F40-BF1F-4120-945D-90C5AAD6E35A}"/>
          </ac:spMkLst>
        </pc:spChg>
        <pc:spChg chg="add del">
          <ac:chgData name="Elizabeth Hayes" userId="5d91e51a-10d8-4a80-8760-b3c03695c54b" providerId="ADAL" clId="{2EC660D4-E02B-42B5-A0AD-52FB48B88C4A}" dt="2024-10-02T08:27:14.128" v="3345"/>
          <ac:spMkLst>
            <pc:docMk/>
            <pc:sldMk cId="3564440144" sldId="264"/>
            <ac:spMk id="15" creationId="{66F4F323-644B-4A47-97E9-BFB73840F402}"/>
          </ac:spMkLst>
        </pc:spChg>
        <pc:graphicFrameChg chg="add del">
          <ac:chgData name="Elizabeth Hayes" userId="5d91e51a-10d8-4a80-8760-b3c03695c54b" providerId="ADAL" clId="{2EC660D4-E02B-42B5-A0AD-52FB48B88C4A}" dt="2024-09-30T09:09:02.123" v="1766" actId="26606"/>
          <ac:graphicFrameMkLst>
            <pc:docMk/>
            <pc:sldMk cId="3564440144" sldId="264"/>
            <ac:graphicFrameMk id="5" creationId="{A0FA13A8-7873-31FD-75F1-D46EFA45C290}"/>
          </ac:graphicFrameMkLst>
        </pc:graphicFrameChg>
        <pc:graphicFrameChg chg="add mod">
          <ac:chgData name="Elizabeth Hayes" userId="5d91e51a-10d8-4a80-8760-b3c03695c54b" providerId="ADAL" clId="{2EC660D4-E02B-42B5-A0AD-52FB48B88C4A}" dt="2024-10-02T14:05:13.938" v="3753" actId="20577"/>
          <ac:graphicFrameMkLst>
            <pc:docMk/>
            <pc:sldMk cId="3564440144" sldId="264"/>
            <ac:graphicFrameMk id="7" creationId="{1E206661-9324-B3B8-6652-7A6C474C446E}"/>
          </ac:graphicFrameMkLst>
        </pc:graphicFrameChg>
        <pc:picChg chg="add del">
          <ac:chgData name="Elizabeth Hayes" userId="5d91e51a-10d8-4a80-8760-b3c03695c54b" providerId="ADAL" clId="{2EC660D4-E02B-42B5-A0AD-52FB48B88C4A}" dt="2024-10-02T08:27:14.128" v="3345"/>
          <ac:picMkLst>
            <pc:docMk/>
            <pc:sldMk cId="3564440144" sldId="264"/>
            <ac:picMk id="13" creationId="{15640A69-3748-450C-8DDB-B2051AC04BC7}"/>
          </ac:picMkLst>
        </pc:picChg>
      </pc:sldChg>
      <pc:sldChg chg="modSp del mod">
        <pc:chgData name="Elizabeth Hayes" userId="5d91e51a-10d8-4a80-8760-b3c03695c54b" providerId="ADAL" clId="{2EC660D4-E02B-42B5-A0AD-52FB48B88C4A}" dt="2024-09-30T10:03:30.875" v="1992" actId="47"/>
        <pc:sldMkLst>
          <pc:docMk/>
          <pc:sldMk cId="2884122398" sldId="265"/>
        </pc:sldMkLst>
        <pc:spChg chg="mod">
          <ac:chgData name="Elizabeth Hayes" userId="5d91e51a-10d8-4a80-8760-b3c03695c54b" providerId="ADAL" clId="{2EC660D4-E02B-42B5-A0AD-52FB48B88C4A}" dt="2024-09-30T10:03:07.474" v="1988" actId="21"/>
          <ac:spMkLst>
            <pc:docMk/>
            <pc:sldMk cId="2884122398" sldId="265"/>
            <ac:spMk id="3" creationId="{59702598-5CF9-4A94-368F-1EFAB4A76F69}"/>
          </ac:spMkLst>
        </pc:spChg>
      </pc:sldChg>
      <pc:sldChg chg="addSp delSp modSp add del mod ord modTransition modNotesTx">
        <pc:chgData name="Elizabeth Hayes" userId="5d91e51a-10d8-4a80-8760-b3c03695c54b" providerId="ADAL" clId="{2EC660D4-E02B-42B5-A0AD-52FB48B88C4A}" dt="2024-10-10T10:13:06.762" v="9673" actId="47"/>
        <pc:sldMkLst>
          <pc:docMk/>
          <pc:sldMk cId="2129700907" sldId="266"/>
        </pc:sldMkLst>
        <pc:spChg chg="del mod">
          <ac:chgData name="Elizabeth Hayes" userId="5d91e51a-10d8-4a80-8760-b3c03695c54b" providerId="ADAL" clId="{2EC660D4-E02B-42B5-A0AD-52FB48B88C4A}" dt="2024-10-09T11:18:19.162" v="6780" actId="478"/>
          <ac:spMkLst>
            <pc:docMk/>
            <pc:sldMk cId="2129700907" sldId="266"/>
            <ac:spMk id="2" creationId="{D167160A-1C80-4B5C-38AA-2C2C1C5D36F7}"/>
          </ac:spMkLst>
        </pc:spChg>
        <pc:spChg chg="mod">
          <ac:chgData name="Elizabeth Hayes" userId="5d91e51a-10d8-4a80-8760-b3c03695c54b" providerId="ADAL" clId="{2EC660D4-E02B-42B5-A0AD-52FB48B88C4A}" dt="2024-10-09T14:09:57.791" v="7079" actId="21"/>
          <ac:spMkLst>
            <pc:docMk/>
            <pc:sldMk cId="2129700907" sldId="266"/>
            <ac:spMk id="3" creationId="{730DBB69-0FA4-92F1-D994-F395F8C730D9}"/>
          </ac:spMkLst>
        </pc:spChg>
        <pc:spChg chg="add del mod">
          <ac:chgData name="Elizabeth Hayes" userId="5d91e51a-10d8-4a80-8760-b3c03695c54b" providerId="ADAL" clId="{2EC660D4-E02B-42B5-A0AD-52FB48B88C4A}" dt="2024-10-09T11:18:24.137" v="6781" actId="478"/>
          <ac:spMkLst>
            <pc:docMk/>
            <pc:sldMk cId="2129700907" sldId="266"/>
            <ac:spMk id="5" creationId="{32B88158-2127-BCF3-57F0-6621DF31B800}"/>
          </ac:spMkLst>
        </pc:spChg>
        <pc:spChg chg="add mod">
          <ac:chgData name="Elizabeth Hayes" userId="5d91e51a-10d8-4a80-8760-b3c03695c54b" providerId="ADAL" clId="{2EC660D4-E02B-42B5-A0AD-52FB48B88C4A}" dt="2024-10-09T11:18:32.891" v="6793" actId="207"/>
          <ac:spMkLst>
            <pc:docMk/>
            <pc:sldMk cId="2129700907" sldId="266"/>
            <ac:spMk id="6" creationId="{8CFD5396-4D13-C631-8255-38879A4B0250}"/>
          </ac:spMkLst>
        </pc:spChg>
      </pc:sldChg>
      <pc:sldChg chg="del">
        <pc:chgData name="Elizabeth Hayes" userId="5d91e51a-10d8-4a80-8760-b3c03695c54b" providerId="ADAL" clId="{2EC660D4-E02B-42B5-A0AD-52FB48B88C4A}" dt="2024-09-23T09:51:16.146" v="3" actId="2696"/>
        <pc:sldMkLst>
          <pc:docMk/>
          <pc:sldMk cId="2043448267" sldId="267"/>
        </pc:sldMkLst>
      </pc:sldChg>
      <pc:sldChg chg="modSp del mod">
        <pc:chgData name="Elizabeth Hayes" userId="5d91e51a-10d8-4a80-8760-b3c03695c54b" providerId="ADAL" clId="{2EC660D4-E02B-42B5-A0AD-52FB48B88C4A}" dt="2024-09-30T10:02:10.042" v="1987" actId="47"/>
        <pc:sldMkLst>
          <pc:docMk/>
          <pc:sldMk cId="930882111" sldId="268"/>
        </pc:sldMkLst>
        <pc:spChg chg="mod">
          <ac:chgData name="Elizabeth Hayes" userId="5d91e51a-10d8-4a80-8760-b3c03695c54b" providerId="ADAL" clId="{2EC660D4-E02B-42B5-A0AD-52FB48B88C4A}" dt="2024-09-30T10:01:59.668" v="1979" actId="21"/>
          <ac:spMkLst>
            <pc:docMk/>
            <pc:sldMk cId="930882111" sldId="268"/>
            <ac:spMk id="3" creationId="{708C55DA-4767-1187-E373-4D354F701495}"/>
          </ac:spMkLst>
        </pc:spChg>
      </pc:sldChg>
      <pc:sldChg chg="addSp delSp modSp mod ord modTransition setBg delDesignElem chgLayout modNotesTx">
        <pc:chgData name="Elizabeth Hayes" userId="5d91e51a-10d8-4a80-8760-b3c03695c54b" providerId="ADAL" clId="{2EC660D4-E02B-42B5-A0AD-52FB48B88C4A}" dt="2024-10-10T10:15:34.206" v="9678"/>
        <pc:sldMkLst>
          <pc:docMk/>
          <pc:sldMk cId="2747153008" sldId="269"/>
        </pc:sldMkLst>
        <pc:spChg chg="mod ord">
          <ac:chgData name="Elizabeth Hayes" userId="5d91e51a-10d8-4a80-8760-b3c03695c54b" providerId="ADAL" clId="{2EC660D4-E02B-42B5-A0AD-52FB48B88C4A}" dt="2024-10-09T15:45:27.372" v="7857" actId="26606"/>
          <ac:spMkLst>
            <pc:docMk/>
            <pc:sldMk cId="2747153008" sldId="269"/>
            <ac:spMk id="2" creationId="{F0E1E9B9-A269-A3EE-C9F7-AEC785F447AD}"/>
          </ac:spMkLst>
        </pc:spChg>
        <pc:spChg chg="add del mod">
          <ac:chgData name="Elizabeth Hayes" userId="5d91e51a-10d8-4a80-8760-b3c03695c54b" providerId="ADAL" clId="{2EC660D4-E02B-42B5-A0AD-52FB48B88C4A}" dt="2024-10-09T10:20:47.387" v="6456" actId="6264"/>
          <ac:spMkLst>
            <pc:docMk/>
            <pc:sldMk cId="2747153008" sldId="269"/>
            <ac:spMk id="3" creationId="{4D0FBC2E-42F6-A960-3BE0-4073152913F7}"/>
          </ac:spMkLst>
        </pc:spChg>
        <pc:spChg chg="del mod">
          <ac:chgData name="Elizabeth Hayes" userId="5d91e51a-10d8-4a80-8760-b3c03695c54b" providerId="ADAL" clId="{2EC660D4-E02B-42B5-A0AD-52FB48B88C4A}" dt="2024-09-23T09:55:32.626" v="6" actId="478"/>
          <ac:spMkLst>
            <pc:docMk/>
            <pc:sldMk cId="2747153008" sldId="269"/>
            <ac:spMk id="3" creationId="{501426C1-50B5-7A5D-5CC8-FAE468DFB4FE}"/>
          </ac:spMkLst>
        </pc:spChg>
        <pc:spChg chg="add del mod">
          <ac:chgData name="Elizabeth Hayes" userId="5d91e51a-10d8-4a80-8760-b3c03695c54b" providerId="ADAL" clId="{2EC660D4-E02B-42B5-A0AD-52FB48B88C4A}" dt="2024-09-23T09:56:19.412" v="10" actId="478"/>
          <ac:spMkLst>
            <pc:docMk/>
            <pc:sldMk cId="2747153008" sldId="269"/>
            <ac:spMk id="5" creationId="{43CD9237-5FCE-A08C-2718-822523E79899}"/>
          </ac:spMkLst>
        </pc:spChg>
        <pc:spChg chg="add del mod ord">
          <ac:chgData name="Elizabeth Hayes" userId="5d91e51a-10d8-4a80-8760-b3c03695c54b" providerId="ADAL" clId="{2EC660D4-E02B-42B5-A0AD-52FB48B88C4A}" dt="2024-10-09T10:21:42.595" v="6462" actId="6264"/>
          <ac:spMkLst>
            <pc:docMk/>
            <pc:sldMk cId="2747153008" sldId="269"/>
            <ac:spMk id="5" creationId="{84649F52-9A09-6383-05C1-1F5C9D2E4F6F}"/>
          </ac:spMkLst>
        </pc:spChg>
        <pc:spChg chg="add del mod">
          <ac:chgData name="Elizabeth Hayes" userId="5d91e51a-10d8-4a80-8760-b3c03695c54b" providerId="ADAL" clId="{2EC660D4-E02B-42B5-A0AD-52FB48B88C4A}" dt="2024-10-09T10:21:42.595" v="6462" actId="6264"/>
          <ac:spMkLst>
            <pc:docMk/>
            <pc:sldMk cId="2747153008" sldId="269"/>
            <ac:spMk id="6" creationId="{FE723615-D99F-176F-B02F-BE97F5EB18A3}"/>
          </ac:spMkLst>
        </pc:spChg>
        <pc:spChg chg="add del mod ord">
          <ac:chgData name="Elizabeth Hayes" userId="5d91e51a-10d8-4a80-8760-b3c03695c54b" providerId="ADAL" clId="{2EC660D4-E02B-42B5-A0AD-52FB48B88C4A}" dt="2024-10-09T10:21:58.754" v="6464" actId="478"/>
          <ac:spMkLst>
            <pc:docMk/>
            <pc:sldMk cId="2747153008" sldId="269"/>
            <ac:spMk id="8" creationId="{71F50C75-727D-CACB-12AA-1EDE28072749}"/>
          </ac:spMkLst>
        </pc:spChg>
        <pc:spChg chg="add del">
          <ac:chgData name="Elizabeth Hayes" userId="5d91e51a-10d8-4a80-8760-b3c03695c54b" providerId="ADAL" clId="{2EC660D4-E02B-42B5-A0AD-52FB48B88C4A}" dt="2024-10-09T15:45:27.372" v="7857" actId="26606"/>
          <ac:spMkLst>
            <pc:docMk/>
            <pc:sldMk cId="2747153008" sldId="269"/>
            <ac:spMk id="12" creationId="{99ED5833-B85B-4103-8A3B-CAB0308E6C15}"/>
          </ac:spMkLst>
        </pc:spChg>
        <pc:picChg chg="add mod">
          <ac:chgData name="Elizabeth Hayes" userId="5d91e51a-10d8-4a80-8760-b3c03695c54b" providerId="ADAL" clId="{2EC660D4-E02B-42B5-A0AD-52FB48B88C4A}" dt="2024-10-09T15:46:50.684" v="7885" actId="1076"/>
          <ac:picMkLst>
            <pc:docMk/>
            <pc:sldMk cId="2747153008" sldId="269"/>
            <ac:picMk id="4" creationId="{2732C7F9-98B1-2325-F9C5-7E949B1AE3F8}"/>
          </ac:picMkLst>
        </pc:picChg>
        <pc:picChg chg="add mod ord">
          <ac:chgData name="Elizabeth Hayes" userId="5d91e51a-10d8-4a80-8760-b3c03695c54b" providerId="ADAL" clId="{2EC660D4-E02B-42B5-A0AD-52FB48B88C4A}" dt="2024-10-09T15:46:44.387" v="7882" actId="1076"/>
          <ac:picMkLst>
            <pc:docMk/>
            <pc:sldMk cId="2747153008" sldId="269"/>
            <ac:picMk id="7" creationId="{A66CC314-05B3-BD80-BF4F-73CC2A92DEAB}"/>
          </ac:picMkLst>
        </pc:picChg>
        <pc:picChg chg="add del mod">
          <ac:chgData name="Elizabeth Hayes" userId="5d91e51a-10d8-4a80-8760-b3c03695c54b" providerId="ADAL" clId="{2EC660D4-E02B-42B5-A0AD-52FB48B88C4A}" dt="2024-10-02T11:29:53.789" v="3630" actId="478"/>
          <ac:picMkLst>
            <pc:docMk/>
            <pc:sldMk cId="2747153008" sldId="269"/>
            <ac:picMk id="9" creationId="{5810FD57-C107-100B-C57A-D295CB7F2A1E}"/>
          </ac:picMkLst>
        </pc:picChg>
        <pc:picChg chg="add del">
          <ac:chgData name="Elizabeth Hayes" userId="5d91e51a-10d8-4a80-8760-b3c03695c54b" providerId="ADAL" clId="{2EC660D4-E02B-42B5-A0AD-52FB48B88C4A}" dt="2024-10-02T08:27:14.128" v="3345"/>
          <ac:picMkLst>
            <pc:docMk/>
            <pc:sldMk cId="2747153008" sldId="269"/>
            <ac:picMk id="14" creationId="{83543A10-04EE-49E0-A9DE-22E1FAB9AED9}"/>
          </ac:picMkLst>
        </pc:picChg>
      </pc:sldChg>
      <pc:sldChg chg="addSp delSp modSp mod ord modTransition modNotesTx">
        <pc:chgData name="Elizabeth Hayes" userId="5d91e51a-10d8-4a80-8760-b3c03695c54b" providerId="ADAL" clId="{2EC660D4-E02B-42B5-A0AD-52FB48B88C4A}" dt="2024-10-10T10:13:02.779" v="9672"/>
        <pc:sldMkLst>
          <pc:docMk/>
          <pc:sldMk cId="4139341418" sldId="270"/>
        </pc:sldMkLst>
        <pc:spChg chg="del mod">
          <ac:chgData name="Elizabeth Hayes" userId="5d91e51a-10d8-4a80-8760-b3c03695c54b" providerId="ADAL" clId="{2EC660D4-E02B-42B5-A0AD-52FB48B88C4A}" dt="2024-10-09T11:18:44.025" v="6794" actId="478"/>
          <ac:spMkLst>
            <pc:docMk/>
            <pc:sldMk cId="4139341418" sldId="270"/>
            <ac:spMk id="2" creationId="{9DFECFA9-2172-7261-CE72-0D50015D8EB1}"/>
          </ac:spMkLst>
        </pc:spChg>
        <pc:spChg chg="mod">
          <ac:chgData name="Elizabeth Hayes" userId="5d91e51a-10d8-4a80-8760-b3c03695c54b" providerId="ADAL" clId="{2EC660D4-E02B-42B5-A0AD-52FB48B88C4A}" dt="2024-10-09T14:55:18.507" v="7449" actId="20577"/>
          <ac:spMkLst>
            <pc:docMk/>
            <pc:sldMk cId="4139341418" sldId="270"/>
            <ac:spMk id="3" creationId="{D22AB18D-9A5B-C20D-FBD4-4AE77ED1FBA1}"/>
          </ac:spMkLst>
        </pc:spChg>
        <pc:spChg chg="add del mod">
          <ac:chgData name="Elizabeth Hayes" userId="5d91e51a-10d8-4a80-8760-b3c03695c54b" providerId="ADAL" clId="{2EC660D4-E02B-42B5-A0AD-52FB48B88C4A}" dt="2024-10-09T11:18:47.320" v="6796" actId="478"/>
          <ac:spMkLst>
            <pc:docMk/>
            <pc:sldMk cId="4139341418" sldId="270"/>
            <ac:spMk id="5" creationId="{60BA990D-B43A-0AB5-6FEB-453CD1BD27CF}"/>
          </ac:spMkLst>
        </pc:spChg>
        <pc:spChg chg="add mod">
          <ac:chgData name="Elizabeth Hayes" userId="5d91e51a-10d8-4a80-8760-b3c03695c54b" providerId="ADAL" clId="{2EC660D4-E02B-42B5-A0AD-52FB48B88C4A}" dt="2024-10-09T11:18:57.974" v="6806" actId="20577"/>
          <ac:spMkLst>
            <pc:docMk/>
            <pc:sldMk cId="4139341418" sldId="270"/>
            <ac:spMk id="6" creationId="{0E8C2A58-AACF-EEBB-95A6-C66121048E48}"/>
          </ac:spMkLst>
        </pc:spChg>
      </pc:sldChg>
      <pc:sldChg chg="modSp del mod ord">
        <pc:chgData name="Elizabeth Hayes" userId="5d91e51a-10d8-4a80-8760-b3c03695c54b" providerId="ADAL" clId="{2EC660D4-E02B-42B5-A0AD-52FB48B88C4A}" dt="2024-10-09T14:10:20.799" v="7081" actId="47"/>
        <pc:sldMkLst>
          <pc:docMk/>
          <pc:sldMk cId="2739442155" sldId="272"/>
        </pc:sldMkLst>
        <pc:spChg chg="mod">
          <ac:chgData name="Elizabeth Hayes" userId="5d91e51a-10d8-4a80-8760-b3c03695c54b" providerId="ADAL" clId="{2EC660D4-E02B-42B5-A0AD-52FB48B88C4A}" dt="2024-09-23T15:26:24.225" v="1180" actId="20577"/>
          <ac:spMkLst>
            <pc:docMk/>
            <pc:sldMk cId="2739442155" sldId="272"/>
            <ac:spMk id="6" creationId="{BC4B9CAB-DC89-B4CE-58F7-E30293ADE524}"/>
          </ac:spMkLst>
        </pc:spChg>
        <pc:spChg chg="mod">
          <ac:chgData name="Elizabeth Hayes" userId="5d91e51a-10d8-4a80-8760-b3c03695c54b" providerId="ADAL" clId="{2EC660D4-E02B-42B5-A0AD-52FB48B88C4A}" dt="2024-09-23T15:10:25.976" v="231" actId="20577"/>
          <ac:spMkLst>
            <pc:docMk/>
            <pc:sldMk cId="2739442155" sldId="272"/>
            <ac:spMk id="7" creationId="{67800DC0-169B-7D43-9D09-D5D82F9723DD}"/>
          </ac:spMkLst>
        </pc:spChg>
        <pc:spChg chg="mod">
          <ac:chgData name="Elizabeth Hayes" userId="5d91e51a-10d8-4a80-8760-b3c03695c54b" providerId="ADAL" clId="{2EC660D4-E02B-42B5-A0AD-52FB48B88C4A}" dt="2024-09-23T14:50:34.078" v="97" actId="20577"/>
          <ac:spMkLst>
            <pc:docMk/>
            <pc:sldMk cId="2739442155" sldId="272"/>
            <ac:spMk id="48" creationId="{21451B86-1FD6-2E1D-8750-FB4E839CC65E}"/>
          </ac:spMkLst>
        </pc:spChg>
        <pc:spChg chg="mod">
          <ac:chgData name="Elizabeth Hayes" userId="5d91e51a-10d8-4a80-8760-b3c03695c54b" providerId="ADAL" clId="{2EC660D4-E02B-42B5-A0AD-52FB48B88C4A}" dt="2024-09-23T15:10:02.766" v="168" actId="20577"/>
          <ac:spMkLst>
            <pc:docMk/>
            <pc:sldMk cId="2739442155" sldId="272"/>
            <ac:spMk id="49" creationId="{CEF1AE46-9710-E0D2-AC73-E1FDBAA5F6F4}"/>
          </ac:spMkLst>
        </pc:spChg>
      </pc:sldChg>
      <pc:sldChg chg="addSp delSp modSp del mod ord modNotesTx">
        <pc:chgData name="Elizabeth Hayes" userId="5d91e51a-10d8-4a80-8760-b3c03695c54b" providerId="ADAL" clId="{2EC660D4-E02B-42B5-A0AD-52FB48B88C4A}" dt="2024-10-09T14:10:20.799" v="7081" actId="47"/>
        <pc:sldMkLst>
          <pc:docMk/>
          <pc:sldMk cId="3265183380" sldId="273"/>
        </pc:sldMkLst>
        <pc:spChg chg="mod">
          <ac:chgData name="Elizabeth Hayes" userId="5d91e51a-10d8-4a80-8760-b3c03695c54b" providerId="ADAL" clId="{2EC660D4-E02B-42B5-A0AD-52FB48B88C4A}" dt="2024-09-23T15:27:58.152" v="1197" actId="20577"/>
          <ac:spMkLst>
            <pc:docMk/>
            <pc:sldMk cId="3265183380" sldId="273"/>
            <ac:spMk id="6" creationId="{BC4B9CAB-DC89-B4CE-58F7-E30293ADE524}"/>
          </ac:spMkLst>
        </pc:spChg>
        <pc:spChg chg="add del mod">
          <ac:chgData name="Elizabeth Hayes" userId="5d91e51a-10d8-4a80-8760-b3c03695c54b" providerId="ADAL" clId="{2EC660D4-E02B-42B5-A0AD-52FB48B88C4A}" dt="2024-09-23T15:22:22.139" v="1035" actId="5793"/>
          <ac:spMkLst>
            <pc:docMk/>
            <pc:sldMk cId="3265183380" sldId="273"/>
            <ac:spMk id="7" creationId="{67800DC0-169B-7D43-9D09-D5D82F9723DD}"/>
          </ac:spMkLst>
        </pc:spChg>
        <pc:spChg chg="add mod">
          <ac:chgData name="Elizabeth Hayes" userId="5d91e51a-10d8-4a80-8760-b3c03695c54b" providerId="ADAL" clId="{2EC660D4-E02B-42B5-A0AD-52FB48B88C4A}" dt="2024-09-23T15:21:36.125" v="967" actId="1076"/>
          <ac:spMkLst>
            <pc:docMk/>
            <pc:sldMk cId="3265183380" sldId="273"/>
            <ac:spMk id="8" creationId="{8D51FED2-25F0-EE39-44FB-F3C9E4E31DBB}"/>
          </ac:spMkLst>
        </pc:spChg>
        <pc:spChg chg="mod">
          <ac:chgData name="Elizabeth Hayes" userId="5d91e51a-10d8-4a80-8760-b3c03695c54b" providerId="ADAL" clId="{2EC660D4-E02B-42B5-A0AD-52FB48B88C4A}" dt="2024-09-23T15:23:00.367" v="1105" actId="20577"/>
          <ac:spMkLst>
            <pc:docMk/>
            <pc:sldMk cId="3265183380" sldId="273"/>
            <ac:spMk id="48" creationId="{21451B86-1FD6-2E1D-8750-FB4E839CC65E}"/>
          </ac:spMkLst>
        </pc:spChg>
        <pc:spChg chg="mod">
          <ac:chgData name="Elizabeth Hayes" userId="5d91e51a-10d8-4a80-8760-b3c03695c54b" providerId="ADAL" clId="{2EC660D4-E02B-42B5-A0AD-52FB48B88C4A}" dt="2024-09-23T15:22:29.534" v="1042" actId="6549"/>
          <ac:spMkLst>
            <pc:docMk/>
            <pc:sldMk cId="3265183380" sldId="273"/>
            <ac:spMk id="49" creationId="{CEF1AE46-9710-E0D2-AC73-E1FDBAA5F6F4}"/>
          </ac:spMkLst>
        </pc:spChg>
      </pc:sldChg>
      <pc:sldChg chg="del">
        <pc:chgData name="Elizabeth Hayes" userId="5d91e51a-10d8-4a80-8760-b3c03695c54b" providerId="ADAL" clId="{2EC660D4-E02B-42B5-A0AD-52FB48B88C4A}" dt="2024-09-30T09:45:30.222" v="1775" actId="47"/>
        <pc:sldMkLst>
          <pc:docMk/>
          <pc:sldMk cId="2604008253" sldId="274"/>
        </pc:sldMkLst>
      </pc:sldChg>
      <pc:sldChg chg="addSp delSp modSp add del mod ord modTransition setBg">
        <pc:chgData name="Elizabeth Hayes" userId="5d91e51a-10d8-4a80-8760-b3c03695c54b" providerId="ADAL" clId="{2EC660D4-E02B-42B5-A0AD-52FB48B88C4A}" dt="2024-10-11T09:07:36.669" v="10294" actId="1076"/>
        <pc:sldMkLst>
          <pc:docMk/>
          <pc:sldMk cId="1237477960" sldId="277"/>
        </pc:sldMkLst>
        <pc:spChg chg="del">
          <ac:chgData name="Elizabeth Hayes" userId="5d91e51a-10d8-4a80-8760-b3c03695c54b" providerId="ADAL" clId="{2EC660D4-E02B-42B5-A0AD-52FB48B88C4A}" dt="2024-10-10T10:17:26.521" v="9684" actId="478"/>
          <ac:spMkLst>
            <pc:docMk/>
            <pc:sldMk cId="1237477960" sldId="277"/>
            <ac:spMk id="3" creationId="{485C3358-8821-D2FF-989B-0A76B32D587F}"/>
          </ac:spMkLst>
        </pc:spChg>
        <pc:spChg chg="del">
          <ac:chgData name="Elizabeth Hayes" userId="5d91e51a-10d8-4a80-8760-b3c03695c54b" providerId="ADAL" clId="{2EC660D4-E02B-42B5-A0AD-52FB48B88C4A}" dt="2024-10-10T10:17:26.521" v="9684" actId="478"/>
          <ac:spMkLst>
            <pc:docMk/>
            <pc:sldMk cId="1237477960" sldId="277"/>
            <ac:spMk id="4" creationId="{9FE48BDB-86E3-7742-21E8-9A66D7034353}"/>
          </ac:spMkLst>
        </pc:spChg>
        <pc:spChg chg="mod">
          <ac:chgData name="Elizabeth Hayes" userId="5d91e51a-10d8-4a80-8760-b3c03695c54b" providerId="ADAL" clId="{2EC660D4-E02B-42B5-A0AD-52FB48B88C4A}" dt="2024-10-11T09:07:23.199" v="10290"/>
          <ac:spMkLst>
            <pc:docMk/>
            <pc:sldMk cId="1237477960" sldId="277"/>
            <ac:spMk id="4" creationId="{F1566282-A29B-3A9D-3FE1-36EE9902CCD7}"/>
          </ac:spMkLst>
        </pc:spChg>
        <pc:spChg chg="del">
          <ac:chgData name="Elizabeth Hayes" userId="5d91e51a-10d8-4a80-8760-b3c03695c54b" providerId="ADAL" clId="{2EC660D4-E02B-42B5-A0AD-52FB48B88C4A}" dt="2024-10-10T10:17:26.521" v="9684" actId="478"/>
          <ac:spMkLst>
            <pc:docMk/>
            <pc:sldMk cId="1237477960" sldId="277"/>
            <ac:spMk id="5" creationId="{15F6DEA5-AC17-930B-CC2B-E36CF0A10052}"/>
          </ac:spMkLst>
        </pc:spChg>
        <pc:spChg chg="del">
          <ac:chgData name="Elizabeth Hayes" userId="5d91e51a-10d8-4a80-8760-b3c03695c54b" providerId="ADAL" clId="{2EC660D4-E02B-42B5-A0AD-52FB48B88C4A}" dt="2024-10-10T10:17:26.521" v="9684" actId="478"/>
          <ac:spMkLst>
            <pc:docMk/>
            <pc:sldMk cId="1237477960" sldId="277"/>
            <ac:spMk id="6" creationId="{F7F0473A-4F88-0C64-A8B2-F63979AC8FCC}"/>
          </ac:spMkLst>
        </pc:spChg>
        <pc:spChg chg="mod">
          <ac:chgData name="Elizabeth Hayes" userId="5d91e51a-10d8-4a80-8760-b3c03695c54b" providerId="ADAL" clId="{2EC660D4-E02B-42B5-A0AD-52FB48B88C4A}" dt="2024-10-11T09:07:23.199" v="10290"/>
          <ac:spMkLst>
            <pc:docMk/>
            <pc:sldMk cId="1237477960" sldId="277"/>
            <ac:spMk id="7" creationId="{50DB2C84-90EF-79C4-A462-6A03736F355A}"/>
          </ac:spMkLst>
        </pc:spChg>
        <pc:spChg chg="del">
          <ac:chgData name="Elizabeth Hayes" userId="5d91e51a-10d8-4a80-8760-b3c03695c54b" providerId="ADAL" clId="{2EC660D4-E02B-42B5-A0AD-52FB48B88C4A}" dt="2024-10-10T10:17:26.521" v="9684" actId="478"/>
          <ac:spMkLst>
            <pc:docMk/>
            <pc:sldMk cId="1237477960" sldId="277"/>
            <ac:spMk id="7" creationId="{F226FEFE-9A44-73DC-482F-0DB44FD04DC7}"/>
          </ac:spMkLst>
        </pc:spChg>
        <pc:spChg chg="add mod">
          <ac:chgData name="Elizabeth Hayes" userId="5d91e51a-10d8-4a80-8760-b3c03695c54b" providerId="ADAL" clId="{2EC660D4-E02B-42B5-A0AD-52FB48B88C4A}" dt="2024-10-10T10:17:06.980" v="9683"/>
          <ac:spMkLst>
            <pc:docMk/>
            <pc:sldMk cId="1237477960" sldId="277"/>
            <ac:spMk id="8" creationId="{4C239092-15C9-14F8-D661-89DC0C6F6CA7}"/>
          </ac:spMkLst>
        </pc:spChg>
        <pc:spChg chg="add del mod">
          <ac:chgData name="Elizabeth Hayes" userId="5d91e51a-10d8-4a80-8760-b3c03695c54b" providerId="ADAL" clId="{2EC660D4-E02B-42B5-A0AD-52FB48B88C4A}" dt="2024-10-09T15:44:20.095" v="7846" actId="478"/>
          <ac:spMkLst>
            <pc:docMk/>
            <pc:sldMk cId="1237477960" sldId="277"/>
            <ac:spMk id="8" creationId="{B892B3EF-ECAD-1505-FD56-10E25EEE63EB}"/>
          </ac:spMkLst>
        </pc:spChg>
        <pc:spChg chg="add mod">
          <ac:chgData name="Elizabeth Hayes" userId="5d91e51a-10d8-4a80-8760-b3c03695c54b" providerId="ADAL" clId="{2EC660D4-E02B-42B5-A0AD-52FB48B88C4A}" dt="2024-10-10T10:17:06.980" v="9683"/>
          <ac:spMkLst>
            <pc:docMk/>
            <pc:sldMk cId="1237477960" sldId="277"/>
            <ac:spMk id="9" creationId="{B64791C8-DC2D-2645-F825-18C5F4F67BD9}"/>
          </ac:spMkLst>
        </pc:spChg>
        <pc:spChg chg="mod">
          <ac:chgData name="Elizabeth Hayes" userId="5d91e51a-10d8-4a80-8760-b3c03695c54b" providerId="ADAL" clId="{2EC660D4-E02B-42B5-A0AD-52FB48B88C4A}" dt="2024-10-11T09:07:23.199" v="10290"/>
          <ac:spMkLst>
            <pc:docMk/>
            <pc:sldMk cId="1237477960" sldId="277"/>
            <ac:spMk id="10" creationId="{BC89633E-51D2-ECA7-7881-24B70F3D1B6B}"/>
          </ac:spMkLst>
        </pc:spChg>
        <pc:spChg chg="add mod">
          <ac:chgData name="Elizabeth Hayes" userId="5d91e51a-10d8-4a80-8760-b3c03695c54b" providerId="ADAL" clId="{2EC660D4-E02B-42B5-A0AD-52FB48B88C4A}" dt="2024-10-10T10:17:06.980" v="9683"/>
          <ac:spMkLst>
            <pc:docMk/>
            <pc:sldMk cId="1237477960" sldId="277"/>
            <ac:spMk id="10" creationId="{CEAC9CCC-8603-3CA1-FC63-68EE38BAABCE}"/>
          </ac:spMkLst>
        </pc:spChg>
        <pc:spChg chg="add mod">
          <ac:chgData name="Elizabeth Hayes" userId="5d91e51a-10d8-4a80-8760-b3c03695c54b" providerId="ADAL" clId="{2EC660D4-E02B-42B5-A0AD-52FB48B88C4A}" dt="2024-10-10T10:17:06.980" v="9683"/>
          <ac:spMkLst>
            <pc:docMk/>
            <pc:sldMk cId="1237477960" sldId="277"/>
            <ac:spMk id="11" creationId="{F255819C-F949-13C0-8E12-A0A02EE36A94}"/>
          </ac:spMkLst>
        </pc:spChg>
        <pc:spChg chg="add mod">
          <ac:chgData name="Elizabeth Hayes" userId="5d91e51a-10d8-4a80-8760-b3c03695c54b" providerId="ADAL" clId="{2EC660D4-E02B-42B5-A0AD-52FB48B88C4A}" dt="2024-10-10T10:17:06.980" v="9683"/>
          <ac:spMkLst>
            <pc:docMk/>
            <pc:sldMk cId="1237477960" sldId="277"/>
            <ac:spMk id="12" creationId="{A135AB2C-FFC2-C8CA-203F-CAF48561C633}"/>
          </ac:spMkLst>
        </pc:spChg>
        <pc:spChg chg="add mod">
          <ac:chgData name="Elizabeth Hayes" userId="5d91e51a-10d8-4a80-8760-b3c03695c54b" providerId="ADAL" clId="{2EC660D4-E02B-42B5-A0AD-52FB48B88C4A}" dt="2024-10-10T10:17:06.980" v="9683"/>
          <ac:spMkLst>
            <pc:docMk/>
            <pc:sldMk cId="1237477960" sldId="277"/>
            <ac:spMk id="13" creationId="{43BC675B-6778-DC49-3E44-412B0C588963}"/>
          </ac:spMkLst>
        </pc:spChg>
        <pc:spChg chg="mod">
          <ac:chgData name="Elizabeth Hayes" userId="5d91e51a-10d8-4a80-8760-b3c03695c54b" providerId="ADAL" clId="{2EC660D4-E02B-42B5-A0AD-52FB48B88C4A}" dt="2024-10-11T09:07:23.199" v="10290"/>
          <ac:spMkLst>
            <pc:docMk/>
            <pc:sldMk cId="1237477960" sldId="277"/>
            <ac:spMk id="13" creationId="{8CC50D5D-5D05-E737-115D-3BAAAE7E1363}"/>
          </ac:spMkLst>
        </pc:spChg>
        <pc:spChg chg="add mod">
          <ac:chgData name="Elizabeth Hayes" userId="5d91e51a-10d8-4a80-8760-b3c03695c54b" providerId="ADAL" clId="{2EC660D4-E02B-42B5-A0AD-52FB48B88C4A}" dt="2024-10-10T10:17:06.980" v="9683"/>
          <ac:spMkLst>
            <pc:docMk/>
            <pc:sldMk cId="1237477960" sldId="277"/>
            <ac:spMk id="14" creationId="{95933CFC-B421-F77A-D58E-6A0395B9C009}"/>
          </ac:spMkLst>
        </pc:spChg>
        <pc:spChg chg="add mod">
          <ac:chgData name="Elizabeth Hayes" userId="5d91e51a-10d8-4a80-8760-b3c03695c54b" providerId="ADAL" clId="{2EC660D4-E02B-42B5-A0AD-52FB48B88C4A}" dt="2024-10-10T10:17:06.980" v="9683"/>
          <ac:spMkLst>
            <pc:docMk/>
            <pc:sldMk cId="1237477960" sldId="277"/>
            <ac:spMk id="15" creationId="{525CAF88-8B94-8C94-C119-9644FF26F677}"/>
          </ac:spMkLst>
        </pc:spChg>
        <pc:spChg chg="add mod">
          <ac:chgData name="Elizabeth Hayes" userId="5d91e51a-10d8-4a80-8760-b3c03695c54b" providerId="ADAL" clId="{2EC660D4-E02B-42B5-A0AD-52FB48B88C4A}" dt="2024-10-10T10:17:06.980" v="9683"/>
          <ac:spMkLst>
            <pc:docMk/>
            <pc:sldMk cId="1237477960" sldId="277"/>
            <ac:spMk id="16" creationId="{51B09B11-98C9-4807-4E3A-FB96DAD512C0}"/>
          </ac:spMkLst>
        </pc:spChg>
        <pc:spChg chg="mod">
          <ac:chgData name="Elizabeth Hayes" userId="5d91e51a-10d8-4a80-8760-b3c03695c54b" providerId="ADAL" clId="{2EC660D4-E02B-42B5-A0AD-52FB48B88C4A}" dt="2024-10-11T09:07:23.199" v="10290"/>
          <ac:spMkLst>
            <pc:docMk/>
            <pc:sldMk cId="1237477960" sldId="277"/>
            <ac:spMk id="16" creationId="{646BDECD-535B-AFEF-4C9A-9C325DF87BD0}"/>
          </ac:spMkLst>
        </pc:spChg>
        <pc:spChg chg="add mod">
          <ac:chgData name="Elizabeth Hayes" userId="5d91e51a-10d8-4a80-8760-b3c03695c54b" providerId="ADAL" clId="{2EC660D4-E02B-42B5-A0AD-52FB48B88C4A}" dt="2024-10-10T10:17:06.980" v="9683"/>
          <ac:spMkLst>
            <pc:docMk/>
            <pc:sldMk cId="1237477960" sldId="277"/>
            <ac:spMk id="17" creationId="{2A535B0C-0006-72B5-0E02-BFE3355ACE83}"/>
          </ac:spMkLst>
        </pc:spChg>
        <pc:spChg chg="add mod">
          <ac:chgData name="Elizabeth Hayes" userId="5d91e51a-10d8-4a80-8760-b3c03695c54b" providerId="ADAL" clId="{2EC660D4-E02B-42B5-A0AD-52FB48B88C4A}" dt="2024-10-10T10:17:32.384" v="9686" actId="1076"/>
          <ac:spMkLst>
            <pc:docMk/>
            <pc:sldMk cId="1237477960" sldId="277"/>
            <ac:spMk id="18" creationId="{2868733D-E124-3D99-B369-564F8D836C54}"/>
          </ac:spMkLst>
        </pc:spChg>
        <pc:spChg chg="add mod">
          <ac:chgData name="Elizabeth Hayes" userId="5d91e51a-10d8-4a80-8760-b3c03695c54b" providerId="ADAL" clId="{2EC660D4-E02B-42B5-A0AD-52FB48B88C4A}" dt="2024-10-10T10:17:32.384" v="9686" actId="1076"/>
          <ac:spMkLst>
            <pc:docMk/>
            <pc:sldMk cId="1237477960" sldId="277"/>
            <ac:spMk id="19" creationId="{2259D1CC-B7F9-F826-855A-62273BE0C92A}"/>
          </ac:spMkLst>
        </pc:spChg>
        <pc:spChg chg="add mod">
          <ac:chgData name="Elizabeth Hayes" userId="5d91e51a-10d8-4a80-8760-b3c03695c54b" providerId="ADAL" clId="{2EC660D4-E02B-42B5-A0AD-52FB48B88C4A}" dt="2024-10-10T10:17:32.384" v="9686" actId="1076"/>
          <ac:spMkLst>
            <pc:docMk/>
            <pc:sldMk cId="1237477960" sldId="277"/>
            <ac:spMk id="20" creationId="{3460357F-60D1-4E36-1853-CA724E7D2020}"/>
          </ac:spMkLst>
        </pc:spChg>
        <pc:spChg chg="add del">
          <ac:chgData name="Elizabeth Hayes" userId="5d91e51a-10d8-4a80-8760-b3c03695c54b" providerId="ADAL" clId="{2EC660D4-E02B-42B5-A0AD-52FB48B88C4A}" dt="2024-10-09T11:34:37.203" v="6872" actId="478"/>
          <ac:spMkLst>
            <pc:docMk/>
            <pc:sldMk cId="1237477960" sldId="277"/>
            <ac:spMk id="20" creationId="{ED00CEFF-70FA-89A0-CFCC-084A8520D0C0}"/>
          </ac:spMkLst>
        </pc:spChg>
        <pc:spChg chg="add mod">
          <ac:chgData name="Elizabeth Hayes" userId="5d91e51a-10d8-4a80-8760-b3c03695c54b" providerId="ADAL" clId="{2EC660D4-E02B-42B5-A0AD-52FB48B88C4A}" dt="2024-10-10T10:17:32.384" v="9686" actId="1076"/>
          <ac:spMkLst>
            <pc:docMk/>
            <pc:sldMk cId="1237477960" sldId="277"/>
            <ac:spMk id="21" creationId="{F15D12BB-3EBB-7BF2-1891-C5F07A081725}"/>
          </ac:spMkLst>
        </pc:spChg>
        <pc:spChg chg="add mod">
          <ac:chgData name="Elizabeth Hayes" userId="5d91e51a-10d8-4a80-8760-b3c03695c54b" providerId="ADAL" clId="{2EC660D4-E02B-42B5-A0AD-52FB48B88C4A}" dt="2024-10-10T10:17:32.384" v="9686" actId="1076"/>
          <ac:spMkLst>
            <pc:docMk/>
            <pc:sldMk cId="1237477960" sldId="277"/>
            <ac:spMk id="22" creationId="{34CCA7A6-4023-99C1-8B7B-629F8AC409F9}"/>
          </ac:spMkLst>
        </pc:spChg>
        <pc:spChg chg="add del mod">
          <ac:chgData name="Elizabeth Hayes" userId="5d91e51a-10d8-4a80-8760-b3c03695c54b" providerId="ADAL" clId="{2EC660D4-E02B-42B5-A0AD-52FB48B88C4A}" dt="2024-10-11T09:07:22.818" v="10289" actId="478"/>
          <ac:spMkLst>
            <pc:docMk/>
            <pc:sldMk cId="1237477960" sldId="277"/>
            <ac:spMk id="23" creationId="{8BA56F1B-2444-C998-F94B-9759E2426716}"/>
          </ac:spMkLst>
        </pc:spChg>
        <pc:spChg chg="add del mod">
          <ac:chgData name="Elizabeth Hayes" userId="5d91e51a-10d8-4a80-8760-b3c03695c54b" providerId="ADAL" clId="{2EC660D4-E02B-42B5-A0AD-52FB48B88C4A}" dt="2024-10-11T09:07:22.818" v="10289" actId="478"/>
          <ac:spMkLst>
            <pc:docMk/>
            <pc:sldMk cId="1237477960" sldId="277"/>
            <ac:spMk id="24" creationId="{4C440B47-7AD7-2AC3-5FD1-C97130F8FAEB}"/>
          </ac:spMkLst>
        </pc:spChg>
        <pc:spChg chg="add del mod">
          <ac:chgData name="Elizabeth Hayes" userId="5d91e51a-10d8-4a80-8760-b3c03695c54b" providerId="ADAL" clId="{2EC660D4-E02B-42B5-A0AD-52FB48B88C4A}" dt="2024-10-11T09:07:22.818" v="10289" actId="478"/>
          <ac:spMkLst>
            <pc:docMk/>
            <pc:sldMk cId="1237477960" sldId="277"/>
            <ac:spMk id="29" creationId="{DDDB60F8-7760-825E-3DCC-CB91142CA4A4}"/>
          </ac:spMkLst>
        </pc:spChg>
        <pc:spChg chg="add del mod">
          <ac:chgData name="Elizabeth Hayes" userId="5d91e51a-10d8-4a80-8760-b3c03695c54b" providerId="ADAL" clId="{2EC660D4-E02B-42B5-A0AD-52FB48B88C4A}" dt="2024-10-11T09:07:22.818" v="10289" actId="478"/>
          <ac:spMkLst>
            <pc:docMk/>
            <pc:sldMk cId="1237477960" sldId="277"/>
            <ac:spMk id="30" creationId="{9FD4E839-25EE-73D6-9DDF-540935668795}"/>
          </ac:spMkLst>
        </pc:spChg>
        <pc:spChg chg="add del mod">
          <ac:chgData name="Elizabeth Hayes" userId="5d91e51a-10d8-4a80-8760-b3c03695c54b" providerId="ADAL" clId="{2EC660D4-E02B-42B5-A0AD-52FB48B88C4A}" dt="2024-10-11T09:07:22.818" v="10289" actId="478"/>
          <ac:spMkLst>
            <pc:docMk/>
            <pc:sldMk cId="1237477960" sldId="277"/>
            <ac:spMk id="31" creationId="{2F59E52C-E0B4-0FC8-1DD9-6C962831FE53}"/>
          </ac:spMkLst>
        </pc:spChg>
        <pc:spChg chg="add del mod">
          <ac:chgData name="Elizabeth Hayes" userId="5d91e51a-10d8-4a80-8760-b3c03695c54b" providerId="ADAL" clId="{2EC660D4-E02B-42B5-A0AD-52FB48B88C4A}" dt="2024-10-09T11:37:23.302" v="6884" actId="478"/>
          <ac:spMkLst>
            <pc:docMk/>
            <pc:sldMk cId="1237477960" sldId="277"/>
            <ac:spMk id="37" creationId="{2D9E62CD-32FA-2F12-C121-680A22731AA4}"/>
          </ac:spMkLst>
        </pc:spChg>
        <pc:spChg chg="del">
          <ac:chgData name="Elizabeth Hayes" userId="5d91e51a-10d8-4a80-8760-b3c03695c54b" providerId="ADAL" clId="{2EC660D4-E02B-42B5-A0AD-52FB48B88C4A}" dt="2024-10-10T10:17:26.521" v="9684" actId="478"/>
          <ac:spMkLst>
            <pc:docMk/>
            <pc:sldMk cId="1237477960" sldId="277"/>
            <ac:spMk id="45" creationId="{8986A97F-3C18-37B5-86D2-C8F239F5EAC6}"/>
          </ac:spMkLst>
        </pc:spChg>
        <pc:spChg chg="add del">
          <ac:chgData name="Elizabeth Hayes" userId="5d91e51a-10d8-4a80-8760-b3c03695c54b" providerId="ADAL" clId="{2EC660D4-E02B-42B5-A0AD-52FB48B88C4A}" dt="2024-10-09T11:38:29.253" v="6891" actId="478"/>
          <ac:spMkLst>
            <pc:docMk/>
            <pc:sldMk cId="1237477960" sldId="277"/>
            <ac:spMk id="49" creationId="{0D797A53-DEF6-D79B-BEC4-958889D7CD99}"/>
          </ac:spMkLst>
        </pc:spChg>
        <pc:spChg chg="add del mod">
          <ac:chgData name="Elizabeth Hayes" userId="5d91e51a-10d8-4a80-8760-b3c03695c54b" providerId="ADAL" clId="{2EC660D4-E02B-42B5-A0AD-52FB48B88C4A}" dt="2024-10-09T11:38:58.310" v="6894" actId="478"/>
          <ac:spMkLst>
            <pc:docMk/>
            <pc:sldMk cId="1237477960" sldId="277"/>
            <ac:spMk id="50" creationId="{73E1D3FE-E027-8F23-481E-870AA0D0B2D9}"/>
          </ac:spMkLst>
        </pc:spChg>
        <pc:spChg chg="del">
          <ac:chgData name="Elizabeth Hayes" userId="5d91e51a-10d8-4a80-8760-b3c03695c54b" providerId="ADAL" clId="{2EC660D4-E02B-42B5-A0AD-52FB48B88C4A}" dt="2024-10-10T10:17:26.521" v="9684" actId="478"/>
          <ac:spMkLst>
            <pc:docMk/>
            <pc:sldMk cId="1237477960" sldId="277"/>
            <ac:spMk id="51" creationId="{F93B0E97-04B2-13CE-8CFB-0F4CA4F46E47}"/>
          </ac:spMkLst>
        </pc:spChg>
        <pc:spChg chg="del">
          <ac:chgData name="Elizabeth Hayes" userId="5d91e51a-10d8-4a80-8760-b3c03695c54b" providerId="ADAL" clId="{2EC660D4-E02B-42B5-A0AD-52FB48B88C4A}" dt="2024-10-10T10:17:26.521" v="9684" actId="478"/>
          <ac:spMkLst>
            <pc:docMk/>
            <pc:sldMk cId="1237477960" sldId="277"/>
            <ac:spMk id="52" creationId="{70ABA021-70D5-CF1A-3189-06F272CDE939}"/>
          </ac:spMkLst>
        </pc:spChg>
        <pc:spChg chg="del">
          <ac:chgData name="Elizabeth Hayes" userId="5d91e51a-10d8-4a80-8760-b3c03695c54b" providerId="ADAL" clId="{2EC660D4-E02B-42B5-A0AD-52FB48B88C4A}" dt="2024-10-10T10:17:26.521" v="9684" actId="478"/>
          <ac:spMkLst>
            <pc:docMk/>
            <pc:sldMk cId="1237477960" sldId="277"/>
            <ac:spMk id="53" creationId="{F78A0D2B-B5AE-E5F2-4F5F-28822B6AF3E7}"/>
          </ac:spMkLst>
        </pc:spChg>
        <pc:spChg chg="del">
          <ac:chgData name="Elizabeth Hayes" userId="5d91e51a-10d8-4a80-8760-b3c03695c54b" providerId="ADAL" clId="{2EC660D4-E02B-42B5-A0AD-52FB48B88C4A}" dt="2024-10-10T10:17:26.521" v="9684" actId="478"/>
          <ac:spMkLst>
            <pc:docMk/>
            <pc:sldMk cId="1237477960" sldId="277"/>
            <ac:spMk id="54" creationId="{D0D564F8-4EDF-1CEC-14F1-E25C28D3C17E}"/>
          </ac:spMkLst>
        </pc:spChg>
        <pc:spChg chg="mod">
          <ac:chgData name="Elizabeth Hayes" userId="5d91e51a-10d8-4a80-8760-b3c03695c54b" providerId="ADAL" clId="{2EC660D4-E02B-42B5-A0AD-52FB48B88C4A}" dt="2024-10-09T15:44:20.626" v="7847"/>
          <ac:spMkLst>
            <pc:docMk/>
            <pc:sldMk cId="1237477960" sldId="277"/>
            <ac:spMk id="56" creationId="{7A0913F3-7C64-7615-5DE9-548E157800B4}"/>
          </ac:spMkLst>
        </pc:spChg>
        <pc:spChg chg="mod">
          <ac:chgData name="Elizabeth Hayes" userId="5d91e51a-10d8-4a80-8760-b3c03695c54b" providerId="ADAL" clId="{2EC660D4-E02B-42B5-A0AD-52FB48B88C4A}" dt="2024-10-09T15:44:20.626" v="7847"/>
          <ac:spMkLst>
            <pc:docMk/>
            <pc:sldMk cId="1237477960" sldId="277"/>
            <ac:spMk id="57" creationId="{918F8649-788F-F8C1-2074-CC44CB2965F9}"/>
          </ac:spMkLst>
        </pc:spChg>
        <pc:spChg chg="mod">
          <ac:chgData name="Elizabeth Hayes" userId="5d91e51a-10d8-4a80-8760-b3c03695c54b" providerId="ADAL" clId="{2EC660D4-E02B-42B5-A0AD-52FB48B88C4A}" dt="2024-10-09T15:44:20.626" v="7847"/>
          <ac:spMkLst>
            <pc:docMk/>
            <pc:sldMk cId="1237477960" sldId="277"/>
            <ac:spMk id="58" creationId="{060EEF9C-7870-0B20-5F98-96C168713B4A}"/>
          </ac:spMkLst>
        </pc:spChg>
        <pc:spChg chg="mod">
          <ac:chgData name="Elizabeth Hayes" userId="5d91e51a-10d8-4a80-8760-b3c03695c54b" providerId="ADAL" clId="{2EC660D4-E02B-42B5-A0AD-52FB48B88C4A}" dt="2024-10-09T15:44:20.626" v="7847"/>
          <ac:spMkLst>
            <pc:docMk/>
            <pc:sldMk cId="1237477960" sldId="277"/>
            <ac:spMk id="59" creationId="{25F49C48-183B-EA2A-C83A-E46CBF96FDFB}"/>
          </ac:spMkLst>
        </pc:spChg>
        <pc:spChg chg="mod">
          <ac:chgData name="Elizabeth Hayes" userId="5d91e51a-10d8-4a80-8760-b3c03695c54b" providerId="ADAL" clId="{2EC660D4-E02B-42B5-A0AD-52FB48B88C4A}" dt="2024-10-09T15:44:20.626" v="7847"/>
          <ac:spMkLst>
            <pc:docMk/>
            <pc:sldMk cId="1237477960" sldId="277"/>
            <ac:spMk id="60" creationId="{7CD9424B-C899-92F5-AB2B-5F47CEE46DE8}"/>
          </ac:spMkLst>
        </pc:spChg>
        <pc:spChg chg="mod">
          <ac:chgData name="Elizabeth Hayes" userId="5d91e51a-10d8-4a80-8760-b3c03695c54b" providerId="ADAL" clId="{2EC660D4-E02B-42B5-A0AD-52FB48B88C4A}" dt="2024-10-09T15:44:20.626" v="7847"/>
          <ac:spMkLst>
            <pc:docMk/>
            <pc:sldMk cId="1237477960" sldId="277"/>
            <ac:spMk id="61" creationId="{6BC52B88-EB34-7047-3578-7E448742A89C}"/>
          </ac:spMkLst>
        </pc:spChg>
        <pc:spChg chg="mod">
          <ac:chgData name="Elizabeth Hayes" userId="5d91e51a-10d8-4a80-8760-b3c03695c54b" providerId="ADAL" clId="{2EC660D4-E02B-42B5-A0AD-52FB48B88C4A}" dt="2024-10-09T15:44:20.626" v="7847"/>
          <ac:spMkLst>
            <pc:docMk/>
            <pc:sldMk cId="1237477960" sldId="277"/>
            <ac:spMk id="62" creationId="{3BDE45AB-9385-D270-05CE-50E3BCFD7B21}"/>
          </ac:spMkLst>
        </pc:spChg>
        <pc:spChg chg="mod">
          <ac:chgData name="Elizabeth Hayes" userId="5d91e51a-10d8-4a80-8760-b3c03695c54b" providerId="ADAL" clId="{2EC660D4-E02B-42B5-A0AD-52FB48B88C4A}" dt="2024-10-09T15:44:20.626" v="7847"/>
          <ac:spMkLst>
            <pc:docMk/>
            <pc:sldMk cId="1237477960" sldId="277"/>
            <ac:spMk id="63" creationId="{CF555222-CE52-9E9B-842C-EA59067F1888}"/>
          </ac:spMkLst>
        </pc:spChg>
        <pc:spChg chg="mod">
          <ac:chgData name="Elizabeth Hayes" userId="5d91e51a-10d8-4a80-8760-b3c03695c54b" providerId="ADAL" clId="{2EC660D4-E02B-42B5-A0AD-52FB48B88C4A}" dt="2024-10-09T15:44:20.626" v="7847"/>
          <ac:spMkLst>
            <pc:docMk/>
            <pc:sldMk cId="1237477960" sldId="277"/>
            <ac:spMk id="64" creationId="{9C97F63E-5A44-BF84-E7F4-B34B28966A61}"/>
          </ac:spMkLst>
        </pc:spChg>
        <pc:spChg chg="mod">
          <ac:chgData name="Elizabeth Hayes" userId="5d91e51a-10d8-4a80-8760-b3c03695c54b" providerId="ADAL" clId="{2EC660D4-E02B-42B5-A0AD-52FB48B88C4A}" dt="2024-10-09T15:44:20.626" v="7847"/>
          <ac:spMkLst>
            <pc:docMk/>
            <pc:sldMk cId="1237477960" sldId="277"/>
            <ac:spMk id="72" creationId="{AD978F94-9FE2-11C2-0E3F-E03C6CF6293D}"/>
          </ac:spMkLst>
        </pc:spChg>
        <pc:spChg chg="mod">
          <ac:chgData name="Elizabeth Hayes" userId="5d91e51a-10d8-4a80-8760-b3c03695c54b" providerId="ADAL" clId="{2EC660D4-E02B-42B5-A0AD-52FB48B88C4A}" dt="2024-10-09T15:44:20.626" v="7847"/>
          <ac:spMkLst>
            <pc:docMk/>
            <pc:sldMk cId="1237477960" sldId="277"/>
            <ac:spMk id="73" creationId="{BC646C98-9093-ECAF-55B3-3C2F5789DBDB}"/>
          </ac:spMkLst>
        </pc:spChg>
        <pc:spChg chg="mod">
          <ac:chgData name="Elizabeth Hayes" userId="5d91e51a-10d8-4a80-8760-b3c03695c54b" providerId="ADAL" clId="{2EC660D4-E02B-42B5-A0AD-52FB48B88C4A}" dt="2024-10-09T15:44:20.626" v="7847"/>
          <ac:spMkLst>
            <pc:docMk/>
            <pc:sldMk cId="1237477960" sldId="277"/>
            <ac:spMk id="74" creationId="{66B7B7A0-C913-4DAF-7053-0B1FF4C9DB48}"/>
          </ac:spMkLst>
        </pc:spChg>
        <pc:spChg chg="mod">
          <ac:chgData name="Elizabeth Hayes" userId="5d91e51a-10d8-4a80-8760-b3c03695c54b" providerId="ADAL" clId="{2EC660D4-E02B-42B5-A0AD-52FB48B88C4A}" dt="2024-10-09T15:44:20.626" v="7847"/>
          <ac:spMkLst>
            <pc:docMk/>
            <pc:sldMk cId="1237477960" sldId="277"/>
            <ac:spMk id="75" creationId="{9EA94DA2-B415-2D41-5CD5-A90893B2B1C5}"/>
          </ac:spMkLst>
        </pc:spChg>
        <pc:spChg chg="mod">
          <ac:chgData name="Elizabeth Hayes" userId="5d91e51a-10d8-4a80-8760-b3c03695c54b" providerId="ADAL" clId="{2EC660D4-E02B-42B5-A0AD-52FB48B88C4A}" dt="2024-10-09T15:44:20.626" v="7847"/>
          <ac:spMkLst>
            <pc:docMk/>
            <pc:sldMk cId="1237477960" sldId="277"/>
            <ac:spMk id="79" creationId="{9A34EB45-7330-0CEF-B1E6-EC6196161049}"/>
          </ac:spMkLst>
        </pc:spChg>
        <pc:spChg chg="mod">
          <ac:chgData name="Elizabeth Hayes" userId="5d91e51a-10d8-4a80-8760-b3c03695c54b" providerId="ADAL" clId="{2EC660D4-E02B-42B5-A0AD-52FB48B88C4A}" dt="2024-10-09T15:44:20.626" v="7847"/>
          <ac:spMkLst>
            <pc:docMk/>
            <pc:sldMk cId="1237477960" sldId="277"/>
            <ac:spMk id="80" creationId="{C4C58506-C3CE-2F7E-B411-8F81CC227CE3}"/>
          </ac:spMkLst>
        </pc:spChg>
        <pc:spChg chg="mod">
          <ac:chgData name="Elizabeth Hayes" userId="5d91e51a-10d8-4a80-8760-b3c03695c54b" providerId="ADAL" clId="{2EC660D4-E02B-42B5-A0AD-52FB48B88C4A}" dt="2024-10-09T15:44:20.626" v="7847"/>
          <ac:spMkLst>
            <pc:docMk/>
            <pc:sldMk cId="1237477960" sldId="277"/>
            <ac:spMk id="81" creationId="{4CF3CC2D-0A7C-7A58-8BB8-1C8EF7E2278C}"/>
          </ac:spMkLst>
        </pc:spChg>
        <pc:spChg chg="mod">
          <ac:chgData name="Elizabeth Hayes" userId="5d91e51a-10d8-4a80-8760-b3c03695c54b" providerId="ADAL" clId="{2EC660D4-E02B-42B5-A0AD-52FB48B88C4A}" dt="2024-10-09T15:44:20.626" v="7847"/>
          <ac:spMkLst>
            <pc:docMk/>
            <pc:sldMk cId="1237477960" sldId="277"/>
            <ac:spMk id="82" creationId="{2022CAB2-63F4-0F93-FACC-DCB7D2899183}"/>
          </ac:spMkLst>
        </pc:spChg>
        <pc:spChg chg="mod">
          <ac:chgData name="Elizabeth Hayes" userId="5d91e51a-10d8-4a80-8760-b3c03695c54b" providerId="ADAL" clId="{2EC660D4-E02B-42B5-A0AD-52FB48B88C4A}" dt="2024-10-09T15:44:20.626" v="7847"/>
          <ac:spMkLst>
            <pc:docMk/>
            <pc:sldMk cId="1237477960" sldId="277"/>
            <ac:spMk id="83" creationId="{928B02B0-87F9-FD6B-BBAB-D8A04E0ADAF0}"/>
          </ac:spMkLst>
        </pc:spChg>
        <pc:spChg chg="mod">
          <ac:chgData name="Elizabeth Hayes" userId="5d91e51a-10d8-4a80-8760-b3c03695c54b" providerId="ADAL" clId="{2EC660D4-E02B-42B5-A0AD-52FB48B88C4A}" dt="2024-10-09T15:44:20.626" v="7847"/>
          <ac:spMkLst>
            <pc:docMk/>
            <pc:sldMk cId="1237477960" sldId="277"/>
            <ac:spMk id="84" creationId="{BE73C054-672F-6CEC-F512-5415878A9D15}"/>
          </ac:spMkLst>
        </pc:spChg>
        <pc:spChg chg="mod">
          <ac:chgData name="Elizabeth Hayes" userId="5d91e51a-10d8-4a80-8760-b3c03695c54b" providerId="ADAL" clId="{2EC660D4-E02B-42B5-A0AD-52FB48B88C4A}" dt="2024-10-09T15:44:20.626" v="7847"/>
          <ac:spMkLst>
            <pc:docMk/>
            <pc:sldMk cId="1237477960" sldId="277"/>
            <ac:spMk id="85" creationId="{7AD41A26-7678-B473-7515-57F3906A692A}"/>
          </ac:spMkLst>
        </pc:spChg>
        <pc:spChg chg="mod">
          <ac:chgData name="Elizabeth Hayes" userId="5d91e51a-10d8-4a80-8760-b3c03695c54b" providerId="ADAL" clId="{2EC660D4-E02B-42B5-A0AD-52FB48B88C4A}" dt="2024-10-09T15:44:20.626" v="7847"/>
          <ac:spMkLst>
            <pc:docMk/>
            <pc:sldMk cId="1237477960" sldId="277"/>
            <ac:spMk id="86" creationId="{2C73BD35-A101-D1C4-71A0-C2368D592CD1}"/>
          </ac:spMkLst>
        </pc:spChg>
        <pc:spChg chg="mod">
          <ac:chgData name="Elizabeth Hayes" userId="5d91e51a-10d8-4a80-8760-b3c03695c54b" providerId="ADAL" clId="{2EC660D4-E02B-42B5-A0AD-52FB48B88C4A}" dt="2024-10-09T15:44:20.626" v="7847"/>
          <ac:spMkLst>
            <pc:docMk/>
            <pc:sldMk cId="1237477960" sldId="277"/>
            <ac:spMk id="87" creationId="{62117309-4890-9E3B-B78B-F7F5218F0B78}"/>
          </ac:spMkLst>
        </pc:spChg>
        <pc:spChg chg="mod">
          <ac:chgData name="Elizabeth Hayes" userId="5d91e51a-10d8-4a80-8760-b3c03695c54b" providerId="ADAL" clId="{2EC660D4-E02B-42B5-A0AD-52FB48B88C4A}" dt="2024-10-09T15:44:20.626" v="7847"/>
          <ac:spMkLst>
            <pc:docMk/>
            <pc:sldMk cId="1237477960" sldId="277"/>
            <ac:spMk id="88" creationId="{04195EDE-0F2B-B4A2-7664-1AF4E1C9E129}"/>
          </ac:spMkLst>
        </pc:spChg>
        <pc:spChg chg="mod">
          <ac:chgData name="Elizabeth Hayes" userId="5d91e51a-10d8-4a80-8760-b3c03695c54b" providerId="ADAL" clId="{2EC660D4-E02B-42B5-A0AD-52FB48B88C4A}" dt="2024-10-09T15:44:20.626" v="7847"/>
          <ac:spMkLst>
            <pc:docMk/>
            <pc:sldMk cId="1237477960" sldId="277"/>
            <ac:spMk id="89" creationId="{297E2765-C57C-07A7-2C2E-FBF5A416EB70}"/>
          </ac:spMkLst>
        </pc:spChg>
        <pc:spChg chg="mod">
          <ac:chgData name="Elizabeth Hayes" userId="5d91e51a-10d8-4a80-8760-b3c03695c54b" providerId="ADAL" clId="{2EC660D4-E02B-42B5-A0AD-52FB48B88C4A}" dt="2024-10-09T15:44:20.626" v="7847"/>
          <ac:spMkLst>
            <pc:docMk/>
            <pc:sldMk cId="1237477960" sldId="277"/>
            <ac:spMk id="90" creationId="{880CA81E-ACD5-E432-84F1-390878E160BC}"/>
          </ac:spMkLst>
        </pc:spChg>
        <pc:spChg chg="mod">
          <ac:chgData name="Elizabeth Hayes" userId="5d91e51a-10d8-4a80-8760-b3c03695c54b" providerId="ADAL" clId="{2EC660D4-E02B-42B5-A0AD-52FB48B88C4A}" dt="2024-10-09T15:44:20.626" v="7847"/>
          <ac:spMkLst>
            <pc:docMk/>
            <pc:sldMk cId="1237477960" sldId="277"/>
            <ac:spMk id="91" creationId="{C8B16973-F0E7-9508-8E2A-0C1411E91F1F}"/>
          </ac:spMkLst>
        </pc:spChg>
        <pc:spChg chg="mod">
          <ac:chgData name="Elizabeth Hayes" userId="5d91e51a-10d8-4a80-8760-b3c03695c54b" providerId="ADAL" clId="{2EC660D4-E02B-42B5-A0AD-52FB48B88C4A}" dt="2024-10-09T15:44:20.626" v="7847"/>
          <ac:spMkLst>
            <pc:docMk/>
            <pc:sldMk cId="1237477960" sldId="277"/>
            <ac:spMk id="92" creationId="{F5A3B02E-8EC3-98C2-2295-32D01895A4FC}"/>
          </ac:spMkLst>
        </pc:spChg>
        <pc:spChg chg="mod">
          <ac:chgData name="Elizabeth Hayes" userId="5d91e51a-10d8-4a80-8760-b3c03695c54b" providerId="ADAL" clId="{2EC660D4-E02B-42B5-A0AD-52FB48B88C4A}" dt="2024-10-09T15:44:20.626" v="7847"/>
          <ac:spMkLst>
            <pc:docMk/>
            <pc:sldMk cId="1237477960" sldId="277"/>
            <ac:spMk id="93" creationId="{7AF84622-E4A9-855C-463C-8A8ED0BC86AC}"/>
          </ac:spMkLst>
        </pc:spChg>
        <pc:spChg chg="mod">
          <ac:chgData name="Elizabeth Hayes" userId="5d91e51a-10d8-4a80-8760-b3c03695c54b" providerId="ADAL" clId="{2EC660D4-E02B-42B5-A0AD-52FB48B88C4A}" dt="2024-10-09T15:44:20.626" v="7847"/>
          <ac:spMkLst>
            <pc:docMk/>
            <pc:sldMk cId="1237477960" sldId="277"/>
            <ac:spMk id="94" creationId="{DE97AEDE-1536-F395-4812-D92D10890E8B}"/>
          </ac:spMkLst>
        </pc:spChg>
        <pc:spChg chg="mod">
          <ac:chgData name="Elizabeth Hayes" userId="5d91e51a-10d8-4a80-8760-b3c03695c54b" providerId="ADAL" clId="{2EC660D4-E02B-42B5-A0AD-52FB48B88C4A}" dt="2024-10-09T15:44:20.626" v="7847"/>
          <ac:spMkLst>
            <pc:docMk/>
            <pc:sldMk cId="1237477960" sldId="277"/>
            <ac:spMk id="95" creationId="{B6F94C26-E540-CD10-C83E-E426529C673A}"/>
          </ac:spMkLst>
        </pc:spChg>
        <pc:spChg chg="mod">
          <ac:chgData name="Elizabeth Hayes" userId="5d91e51a-10d8-4a80-8760-b3c03695c54b" providerId="ADAL" clId="{2EC660D4-E02B-42B5-A0AD-52FB48B88C4A}" dt="2024-10-09T15:44:20.626" v="7847"/>
          <ac:spMkLst>
            <pc:docMk/>
            <pc:sldMk cId="1237477960" sldId="277"/>
            <ac:spMk id="96" creationId="{EBC3570F-A3BE-FBE0-84EF-20F9175207A3}"/>
          </ac:spMkLst>
        </pc:spChg>
        <pc:spChg chg="mod">
          <ac:chgData name="Elizabeth Hayes" userId="5d91e51a-10d8-4a80-8760-b3c03695c54b" providerId="ADAL" clId="{2EC660D4-E02B-42B5-A0AD-52FB48B88C4A}" dt="2024-10-09T15:44:20.626" v="7847"/>
          <ac:spMkLst>
            <pc:docMk/>
            <pc:sldMk cId="1237477960" sldId="277"/>
            <ac:spMk id="97" creationId="{82684253-0F9A-B07E-B92D-C37E04F7202D}"/>
          </ac:spMkLst>
        </pc:spChg>
        <pc:spChg chg="mod">
          <ac:chgData name="Elizabeth Hayes" userId="5d91e51a-10d8-4a80-8760-b3c03695c54b" providerId="ADAL" clId="{2EC660D4-E02B-42B5-A0AD-52FB48B88C4A}" dt="2024-10-09T15:44:20.626" v="7847"/>
          <ac:spMkLst>
            <pc:docMk/>
            <pc:sldMk cId="1237477960" sldId="277"/>
            <ac:spMk id="98" creationId="{186A9CE4-EA78-7D6A-46C3-5C0B52175352}"/>
          </ac:spMkLst>
        </pc:spChg>
        <pc:spChg chg="mod">
          <ac:chgData name="Elizabeth Hayes" userId="5d91e51a-10d8-4a80-8760-b3c03695c54b" providerId="ADAL" clId="{2EC660D4-E02B-42B5-A0AD-52FB48B88C4A}" dt="2024-10-09T15:44:20.626" v="7847"/>
          <ac:spMkLst>
            <pc:docMk/>
            <pc:sldMk cId="1237477960" sldId="277"/>
            <ac:spMk id="99" creationId="{63F0DC7C-A9B2-4A4B-D990-D3A15C79507F}"/>
          </ac:spMkLst>
        </pc:spChg>
        <pc:spChg chg="mod">
          <ac:chgData name="Elizabeth Hayes" userId="5d91e51a-10d8-4a80-8760-b3c03695c54b" providerId="ADAL" clId="{2EC660D4-E02B-42B5-A0AD-52FB48B88C4A}" dt="2024-10-09T15:44:20.626" v="7847"/>
          <ac:spMkLst>
            <pc:docMk/>
            <pc:sldMk cId="1237477960" sldId="277"/>
            <ac:spMk id="100" creationId="{BD8EF12A-9FFF-6A9E-6E40-231658D6E728}"/>
          </ac:spMkLst>
        </pc:spChg>
        <pc:spChg chg="mod">
          <ac:chgData name="Elizabeth Hayes" userId="5d91e51a-10d8-4a80-8760-b3c03695c54b" providerId="ADAL" clId="{2EC660D4-E02B-42B5-A0AD-52FB48B88C4A}" dt="2024-10-09T15:44:20.626" v="7847"/>
          <ac:spMkLst>
            <pc:docMk/>
            <pc:sldMk cId="1237477960" sldId="277"/>
            <ac:spMk id="101" creationId="{B323C9E1-9B71-CF54-F13A-4478499518AD}"/>
          </ac:spMkLst>
        </pc:spChg>
        <pc:spChg chg="mod">
          <ac:chgData name="Elizabeth Hayes" userId="5d91e51a-10d8-4a80-8760-b3c03695c54b" providerId="ADAL" clId="{2EC660D4-E02B-42B5-A0AD-52FB48B88C4A}" dt="2024-10-09T15:44:20.626" v="7847"/>
          <ac:spMkLst>
            <pc:docMk/>
            <pc:sldMk cId="1237477960" sldId="277"/>
            <ac:spMk id="102" creationId="{1436BB34-2BDF-2C9A-B1E3-A23C48F27D10}"/>
          </ac:spMkLst>
        </pc:spChg>
        <pc:spChg chg="mod">
          <ac:chgData name="Elizabeth Hayes" userId="5d91e51a-10d8-4a80-8760-b3c03695c54b" providerId="ADAL" clId="{2EC660D4-E02B-42B5-A0AD-52FB48B88C4A}" dt="2024-10-09T15:44:20.626" v="7847"/>
          <ac:spMkLst>
            <pc:docMk/>
            <pc:sldMk cId="1237477960" sldId="277"/>
            <ac:spMk id="103" creationId="{87ECDEDA-146E-7A61-7AA7-37E803B30250}"/>
          </ac:spMkLst>
        </pc:spChg>
        <pc:spChg chg="mod">
          <ac:chgData name="Elizabeth Hayes" userId="5d91e51a-10d8-4a80-8760-b3c03695c54b" providerId="ADAL" clId="{2EC660D4-E02B-42B5-A0AD-52FB48B88C4A}" dt="2024-10-09T15:44:20.626" v="7847"/>
          <ac:spMkLst>
            <pc:docMk/>
            <pc:sldMk cId="1237477960" sldId="277"/>
            <ac:spMk id="104" creationId="{D017A956-EC85-8F58-A880-F03393FB08CB}"/>
          </ac:spMkLst>
        </pc:spChg>
        <pc:spChg chg="mod">
          <ac:chgData name="Elizabeth Hayes" userId="5d91e51a-10d8-4a80-8760-b3c03695c54b" providerId="ADAL" clId="{2EC660D4-E02B-42B5-A0AD-52FB48B88C4A}" dt="2024-10-09T15:44:20.626" v="7847"/>
          <ac:spMkLst>
            <pc:docMk/>
            <pc:sldMk cId="1237477960" sldId="277"/>
            <ac:spMk id="105" creationId="{A0D38681-3D5F-9FE9-E099-6051E11E804D}"/>
          </ac:spMkLst>
        </pc:spChg>
        <pc:spChg chg="mod">
          <ac:chgData name="Elizabeth Hayes" userId="5d91e51a-10d8-4a80-8760-b3c03695c54b" providerId="ADAL" clId="{2EC660D4-E02B-42B5-A0AD-52FB48B88C4A}" dt="2024-10-09T15:44:20.626" v="7847"/>
          <ac:spMkLst>
            <pc:docMk/>
            <pc:sldMk cId="1237477960" sldId="277"/>
            <ac:spMk id="106" creationId="{FBBCEF7B-3AD0-C8B3-42AD-8831A073370F}"/>
          </ac:spMkLst>
        </pc:spChg>
        <pc:spChg chg="mod">
          <ac:chgData name="Elizabeth Hayes" userId="5d91e51a-10d8-4a80-8760-b3c03695c54b" providerId="ADAL" clId="{2EC660D4-E02B-42B5-A0AD-52FB48B88C4A}" dt="2024-10-09T15:44:20.626" v="7847"/>
          <ac:spMkLst>
            <pc:docMk/>
            <pc:sldMk cId="1237477960" sldId="277"/>
            <ac:spMk id="107" creationId="{3FE585F5-9F06-4915-B485-96A811691C64}"/>
          </ac:spMkLst>
        </pc:spChg>
        <pc:spChg chg="mod">
          <ac:chgData name="Elizabeth Hayes" userId="5d91e51a-10d8-4a80-8760-b3c03695c54b" providerId="ADAL" clId="{2EC660D4-E02B-42B5-A0AD-52FB48B88C4A}" dt="2024-10-09T15:44:20.626" v="7847"/>
          <ac:spMkLst>
            <pc:docMk/>
            <pc:sldMk cId="1237477960" sldId="277"/>
            <ac:spMk id="108" creationId="{5374DFAE-8A5D-6B49-8655-09885C573F77}"/>
          </ac:spMkLst>
        </pc:spChg>
        <pc:spChg chg="mod">
          <ac:chgData name="Elizabeth Hayes" userId="5d91e51a-10d8-4a80-8760-b3c03695c54b" providerId="ADAL" clId="{2EC660D4-E02B-42B5-A0AD-52FB48B88C4A}" dt="2024-10-09T15:44:20.626" v="7847"/>
          <ac:spMkLst>
            <pc:docMk/>
            <pc:sldMk cId="1237477960" sldId="277"/>
            <ac:spMk id="109" creationId="{B0742817-DA40-467E-210C-1B9D49AD9D69}"/>
          </ac:spMkLst>
        </pc:spChg>
        <pc:spChg chg="mod">
          <ac:chgData name="Elizabeth Hayes" userId="5d91e51a-10d8-4a80-8760-b3c03695c54b" providerId="ADAL" clId="{2EC660D4-E02B-42B5-A0AD-52FB48B88C4A}" dt="2024-10-09T15:44:20.626" v="7847"/>
          <ac:spMkLst>
            <pc:docMk/>
            <pc:sldMk cId="1237477960" sldId="277"/>
            <ac:spMk id="110" creationId="{460F0A13-62EE-25A7-8A90-723FD676C362}"/>
          </ac:spMkLst>
        </pc:spChg>
        <pc:spChg chg="mod">
          <ac:chgData name="Elizabeth Hayes" userId="5d91e51a-10d8-4a80-8760-b3c03695c54b" providerId="ADAL" clId="{2EC660D4-E02B-42B5-A0AD-52FB48B88C4A}" dt="2024-10-09T15:44:20.626" v="7847"/>
          <ac:spMkLst>
            <pc:docMk/>
            <pc:sldMk cId="1237477960" sldId="277"/>
            <ac:spMk id="111" creationId="{F1A60E3C-70DD-EBE4-435A-BB9E97DEEFC6}"/>
          </ac:spMkLst>
        </pc:spChg>
        <pc:spChg chg="mod">
          <ac:chgData name="Elizabeth Hayes" userId="5d91e51a-10d8-4a80-8760-b3c03695c54b" providerId="ADAL" clId="{2EC660D4-E02B-42B5-A0AD-52FB48B88C4A}" dt="2024-10-09T15:44:20.626" v="7847"/>
          <ac:spMkLst>
            <pc:docMk/>
            <pc:sldMk cId="1237477960" sldId="277"/>
            <ac:spMk id="112" creationId="{A176E462-F7FB-8DEF-1A98-2430B29B473E}"/>
          </ac:spMkLst>
        </pc:spChg>
        <pc:spChg chg="mod">
          <ac:chgData name="Elizabeth Hayes" userId="5d91e51a-10d8-4a80-8760-b3c03695c54b" providerId="ADAL" clId="{2EC660D4-E02B-42B5-A0AD-52FB48B88C4A}" dt="2024-10-09T15:44:20.626" v="7847"/>
          <ac:spMkLst>
            <pc:docMk/>
            <pc:sldMk cId="1237477960" sldId="277"/>
            <ac:spMk id="113" creationId="{D6424E1B-40CC-5A6B-A3F7-0CD2885B7C45}"/>
          </ac:spMkLst>
        </pc:spChg>
        <pc:spChg chg="mod">
          <ac:chgData name="Elizabeth Hayes" userId="5d91e51a-10d8-4a80-8760-b3c03695c54b" providerId="ADAL" clId="{2EC660D4-E02B-42B5-A0AD-52FB48B88C4A}" dt="2024-10-09T15:44:20.626" v="7847"/>
          <ac:spMkLst>
            <pc:docMk/>
            <pc:sldMk cId="1237477960" sldId="277"/>
            <ac:spMk id="114" creationId="{394A8643-A9D9-C9DC-04FE-AB5DF498CB9D}"/>
          </ac:spMkLst>
        </pc:spChg>
        <pc:spChg chg="mod">
          <ac:chgData name="Elizabeth Hayes" userId="5d91e51a-10d8-4a80-8760-b3c03695c54b" providerId="ADAL" clId="{2EC660D4-E02B-42B5-A0AD-52FB48B88C4A}" dt="2024-10-09T15:44:20.626" v="7847"/>
          <ac:spMkLst>
            <pc:docMk/>
            <pc:sldMk cId="1237477960" sldId="277"/>
            <ac:spMk id="115" creationId="{1612D393-1DD3-B3CE-23B6-9397B4EC64B9}"/>
          </ac:spMkLst>
        </pc:spChg>
        <pc:spChg chg="mod">
          <ac:chgData name="Elizabeth Hayes" userId="5d91e51a-10d8-4a80-8760-b3c03695c54b" providerId="ADAL" clId="{2EC660D4-E02B-42B5-A0AD-52FB48B88C4A}" dt="2024-10-09T15:44:20.626" v="7847"/>
          <ac:spMkLst>
            <pc:docMk/>
            <pc:sldMk cId="1237477960" sldId="277"/>
            <ac:spMk id="116" creationId="{9A14DACF-28BC-0D1A-DD80-533B6D128449}"/>
          </ac:spMkLst>
        </pc:spChg>
        <pc:spChg chg="mod">
          <ac:chgData name="Elizabeth Hayes" userId="5d91e51a-10d8-4a80-8760-b3c03695c54b" providerId="ADAL" clId="{2EC660D4-E02B-42B5-A0AD-52FB48B88C4A}" dt="2024-10-09T15:44:20.626" v="7847"/>
          <ac:spMkLst>
            <pc:docMk/>
            <pc:sldMk cId="1237477960" sldId="277"/>
            <ac:spMk id="117" creationId="{480F7E22-08E6-642D-FD1F-5E5480D0B3BD}"/>
          </ac:spMkLst>
        </pc:spChg>
        <pc:spChg chg="mod">
          <ac:chgData name="Elizabeth Hayes" userId="5d91e51a-10d8-4a80-8760-b3c03695c54b" providerId="ADAL" clId="{2EC660D4-E02B-42B5-A0AD-52FB48B88C4A}" dt="2024-10-09T15:44:20.626" v="7847"/>
          <ac:spMkLst>
            <pc:docMk/>
            <pc:sldMk cId="1237477960" sldId="277"/>
            <ac:spMk id="118" creationId="{EB6032CD-F2E7-6186-C1F6-453E2A7EF87B}"/>
          </ac:spMkLst>
        </pc:spChg>
        <pc:spChg chg="mod">
          <ac:chgData name="Elizabeth Hayes" userId="5d91e51a-10d8-4a80-8760-b3c03695c54b" providerId="ADAL" clId="{2EC660D4-E02B-42B5-A0AD-52FB48B88C4A}" dt="2024-10-09T15:44:20.626" v="7847"/>
          <ac:spMkLst>
            <pc:docMk/>
            <pc:sldMk cId="1237477960" sldId="277"/>
            <ac:spMk id="119" creationId="{DC3C0FD7-00BF-9337-BFAD-DEFD0DFFD344}"/>
          </ac:spMkLst>
        </pc:spChg>
        <pc:spChg chg="mod">
          <ac:chgData name="Elizabeth Hayes" userId="5d91e51a-10d8-4a80-8760-b3c03695c54b" providerId="ADAL" clId="{2EC660D4-E02B-42B5-A0AD-52FB48B88C4A}" dt="2024-10-09T15:44:20.626" v="7847"/>
          <ac:spMkLst>
            <pc:docMk/>
            <pc:sldMk cId="1237477960" sldId="277"/>
            <ac:spMk id="120" creationId="{CA966735-ADDD-2997-064B-9B0204B7244D}"/>
          </ac:spMkLst>
        </pc:spChg>
        <pc:spChg chg="mod">
          <ac:chgData name="Elizabeth Hayes" userId="5d91e51a-10d8-4a80-8760-b3c03695c54b" providerId="ADAL" clId="{2EC660D4-E02B-42B5-A0AD-52FB48B88C4A}" dt="2024-10-09T15:44:20.626" v="7847"/>
          <ac:spMkLst>
            <pc:docMk/>
            <pc:sldMk cId="1237477960" sldId="277"/>
            <ac:spMk id="121" creationId="{9CD8631B-078B-4484-47A3-F3779BA53E53}"/>
          </ac:spMkLst>
        </pc:spChg>
        <pc:spChg chg="mod">
          <ac:chgData name="Elizabeth Hayes" userId="5d91e51a-10d8-4a80-8760-b3c03695c54b" providerId="ADAL" clId="{2EC660D4-E02B-42B5-A0AD-52FB48B88C4A}" dt="2024-10-09T15:44:20.626" v="7847"/>
          <ac:spMkLst>
            <pc:docMk/>
            <pc:sldMk cId="1237477960" sldId="277"/>
            <ac:spMk id="122" creationId="{35D31BE4-79C0-66C1-6173-DAE8E36BD5AB}"/>
          </ac:spMkLst>
        </pc:spChg>
        <pc:spChg chg="mod">
          <ac:chgData name="Elizabeth Hayes" userId="5d91e51a-10d8-4a80-8760-b3c03695c54b" providerId="ADAL" clId="{2EC660D4-E02B-42B5-A0AD-52FB48B88C4A}" dt="2024-10-09T15:44:20.626" v="7847"/>
          <ac:spMkLst>
            <pc:docMk/>
            <pc:sldMk cId="1237477960" sldId="277"/>
            <ac:spMk id="123" creationId="{9C9926E4-8D52-EA6B-D870-03CF2BFED201}"/>
          </ac:spMkLst>
        </pc:spChg>
        <pc:spChg chg="mod">
          <ac:chgData name="Elizabeth Hayes" userId="5d91e51a-10d8-4a80-8760-b3c03695c54b" providerId="ADAL" clId="{2EC660D4-E02B-42B5-A0AD-52FB48B88C4A}" dt="2024-10-09T15:44:20.626" v="7847"/>
          <ac:spMkLst>
            <pc:docMk/>
            <pc:sldMk cId="1237477960" sldId="277"/>
            <ac:spMk id="124" creationId="{253C1873-11BE-1866-1910-01EE2B702442}"/>
          </ac:spMkLst>
        </pc:spChg>
        <pc:spChg chg="mod">
          <ac:chgData name="Elizabeth Hayes" userId="5d91e51a-10d8-4a80-8760-b3c03695c54b" providerId="ADAL" clId="{2EC660D4-E02B-42B5-A0AD-52FB48B88C4A}" dt="2024-10-09T15:44:20.626" v="7847"/>
          <ac:spMkLst>
            <pc:docMk/>
            <pc:sldMk cId="1237477960" sldId="277"/>
            <ac:spMk id="125" creationId="{87AC7DA6-E5A6-468A-4188-1FB12EE90590}"/>
          </ac:spMkLst>
        </pc:spChg>
        <pc:spChg chg="mod">
          <ac:chgData name="Elizabeth Hayes" userId="5d91e51a-10d8-4a80-8760-b3c03695c54b" providerId="ADAL" clId="{2EC660D4-E02B-42B5-A0AD-52FB48B88C4A}" dt="2024-10-09T15:44:20.626" v="7847"/>
          <ac:spMkLst>
            <pc:docMk/>
            <pc:sldMk cId="1237477960" sldId="277"/>
            <ac:spMk id="126" creationId="{B46E38B6-BE0F-3B96-29F8-6D43AA5F35BE}"/>
          </ac:spMkLst>
        </pc:spChg>
        <pc:spChg chg="mod">
          <ac:chgData name="Elizabeth Hayes" userId="5d91e51a-10d8-4a80-8760-b3c03695c54b" providerId="ADAL" clId="{2EC660D4-E02B-42B5-A0AD-52FB48B88C4A}" dt="2024-10-09T15:44:20.626" v="7847"/>
          <ac:spMkLst>
            <pc:docMk/>
            <pc:sldMk cId="1237477960" sldId="277"/>
            <ac:spMk id="127" creationId="{17A4110C-095C-C7A1-4D54-E2A5C7C7499E}"/>
          </ac:spMkLst>
        </pc:spChg>
        <pc:spChg chg="mod">
          <ac:chgData name="Elizabeth Hayes" userId="5d91e51a-10d8-4a80-8760-b3c03695c54b" providerId="ADAL" clId="{2EC660D4-E02B-42B5-A0AD-52FB48B88C4A}" dt="2024-10-09T15:44:20.626" v="7847"/>
          <ac:spMkLst>
            <pc:docMk/>
            <pc:sldMk cId="1237477960" sldId="277"/>
            <ac:spMk id="128" creationId="{FA919576-BD1D-CAB1-A385-E6B66F3C3304}"/>
          </ac:spMkLst>
        </pc:spChg>
        <pc:spChg chg="mod">
          <ac:chgData name="Elizabeth Hayes" userId="5d91e51a-10d8-4a80-8760-b3c03695c54b" providerId="ADAL" clId="{2EC660D4-E02B-42B5-A0AD-52FB48B88C4A}" dt="2024-10-09T15:44:20.626" v="7847"/>
          <ac:spMkLst>
            <pc:docMk/>
            <pc:sldMk cId="1237477960" sldId="277"/>
            <ac:spMk id="129" creationId="{5F3301C9-3883-E85B-D3AE-DFD6901D4EA1}"/>
          </ac:spMkLst>
        </pc:spChg>
        <pc:spChg chg="mod">
          <ac:chgData name="Elizabeth Hayes" userId="5d91e51a-10d8-4a80-8760-b3c03695c54b" providerId="ADAL" clId="{2EC660D4-E02B-42B5-A0AD-52FB48B88C4A}" dt="2024-10-09T15:44:20.626" v="7847"/>
          <ac:spMkLst>
            <pc:docMk/>
            <pc:sldMk cId="1237477960" sldId="277"/>
            <ac:spMk id="130" creationId="{80EA5BEC-2824-485F-156A-801CC79AB9B5}"/>
          </ac:spMkLst>
        </pc:spChg>
        <pc:spChg chg="mod">
          <ac:chgData name="Elizabeth Hayes" userId="5d91e51a-10d8-4a80-8760-b3c03695c54b" providerId="ADAL" clId="{2EC660D4-E02B-42B5-A0AD-52FB48B88C4A}" dt="2024-10-09T15:44:20.626" v="7847"/>
          <ac:spMkLst>
            <pc:docMk/>
            <pc:sldMk cId="1237477960" sldId="277"/>
            <ac:spMk id="131" creationId="{8A9DDE19-FD5B-4CCF-51F8-6A42606E44A9}"/>
          </ac:spMkLst>
        </pc:spChg>
        <pc:spChg chg="mod">
          <ac:chgData name="Elizabeth Hayes" userId="5d91e51a-10d8-4a80-8760-b3c03695c54b" providerId="ADAL" clId="{2EC660D4-E02B-42B5-A0AD-52FB48B88C4A}" dt="2024-10-09T15:44:20.626" v="7847"/>
          <ac:spMkLst>
            <pc:docMk/>
            <pc:sldMk cId="1237477960" sldId="277"/>
            <ac:spMk id="132" creationId="{9294BAE3-64A0-47D1-19A3-A6D0543C7C67}"/>
          </ac:spMkLst>
        </pc:spChg>
        <pc:spChg chg="mod">
          <ac:chgData name="Elizabeth Hayes" userId="5d91e51a-10d8-4a80-8760-b3c03695c54b" providerId="ADAL" clId="{2EC660D4-E02B-42B5-A0AD-52FB48B88C4A}" dt="2024-10-09T15:44:20.626" v="7847"/>
          <ac:spMkLst>
            <pc:docMk/>
            <pc:sldMk cId="1237477960" sldId="277"/>
            <ac:spMk id="133" creationId="{63FFCD8E-D223-950F-9AE3-D8681C75B1EF}"/>
          </ac:spMkLst>
        </pc:spChg>
        <pc:spChg chg="mod">
          <ac:chgData name="Elizabeth Hayes" userId="5d91e51a-10d8-4a80-8760-b3c03695c54b" providerId="ADAL" clId="{2EC660D4-E02B-42B5-A0AD-52FB48B88C4A}" dt="2024-10-09T15:44:20.626" v="7847"/>
          <ac:spMkLst>
            <pc:docMk/>
            <pc:sldMk cId="1237477960" sldId="277"/>
            <ac:spMk id="134" creationId="{B87B88DF-4688-E6B6-E3A4-8414E678FF7F}"/>
          </ac:spMkLst>
        </pc:spChg>
        <pc:spChg chg="mod">
          <ac:chgData name="Elizabeth Hayes" userId="5d91e51a-10d8-4a80-8760-b3c03695c54b" providerId="ADAL" clId="{2EC660D4-E02B-42B5-A0AD-52FB48B88C4A}" dt="2024-10-09T15:44:20.626" v="7847"/>
          <ac:spMkLst>
            <pc:docMk/>
            <pc:sldMk cId="1237477960" sldId="277"/>
            <ac:spMk id="135" creationId="{33CE555C-70C8-0149-41D7-6075902C0F82}"/>
          </ac:spMkLst>
        </pc:spChg>
        <pc:spChg chg="mod">
          <ac:chgData name="Elizabeth Hayes" userId="5d91e51a-10d8-4a80-8760-b3c03695c54b" providerId="ADAL" clId="{2EC660D4-E02B-42B5-A0AD-52FB48B88C4A}" dt="2024-10-09T15:44:20.626" v="7847"/>
          <ac:spMkLst>
            <pc:docMk/>
            <pc:sldMk cId="1237477960" sldId="277"/>
            <ac:spMk id="136" creationId="{D1B8E250-6CED-C70B-4C29-9C1040597532}"/>
          </ac:spMkLst>
        </pc:spChg>
        <pc:spChg chg="mod">
          <ac:chgData name="Elizabeth Hayes" userId="5d91e51a-10d8-4a80-8760-b3c03695c54b" providerId="ADAL" clId="{2EC660D4-E02B-42B5-A0AD-52FB48B88C4A}" dt="2024-10-09T15:44:20.626" v="7847"/>
          <ac:spMkLst>
            <pc:docMk/>
            <pc:sldMk cId="1237477960" sldId="277"/>
            <ac:spMk id="137" creationId="{63DB0ABD-9C2D-C0C3-2AA0-4CFC860E1667}"/>
          </ac:spMkLst>
        </pc:spChg>
        <pc:spChg chg="mod">
          <ac:chgData name="Elizabeth Hayes" userId="5d91e51a-10d8-4a80-8760-b3c03695c54b" providerId="ADAL" clId="{2EC660D4-E02B-42B5-A0AD-52FB48B88C4A}" dt="2024-10-09T15:44:20.626" v="7847"/>
          <ac:spMkLst>
            <pc:docMk/>
            <pc:sldMk cId="1237477960" sldId="277"/>
            <ac:spMk id="138" creationId="{199DD2CB-40F9-229C-87E3-748A7F628D8F}"/>
          </ac:spMkLst>
        </pc:spChg>
        <pc:spChg chg="mod">
          <ac:chgData name="Elizabeth Hayes" userId="5d91e51a-10d8-4a80-8760-b3c03695c54b" providerId="ADAL" clId="{2EC660D4-E02B-42B5-A0AD-52FB48B88C4A}" dt="2024-10-09T15:44:20.626" v="7847"/>
          <ac:spMkLst>
            <pc:docMk/>
            <pc:sldMk cId="1237477960" sldId="277"/>
            <ac:spMk id="139" creationId="{CEAA2F60-C2C4-8BDE-77AF-8A7650A85F17}"/>
          </ac:spMkLst>
        </pc:spChg>
        <pc:spChg chg="mod">
          <ac:chgData name="Elizabeth Hayes" userId="5d91e51a-10d8-4a80-8760-b3c03695c54b" providerId="ADAL" clId="{2EC660D4-E02B-42B5-A0AD-52FB48B88C4A}" dt="2024-10-09T15:44:20.626" v="7847"/>
          <ac:spMkLst>
            <pc:docMk/>
            <pc:sldMk cId="1237477960" sldId="277"/>
            <ac:spMk id="140" creationId="{E82C6CDA-E827-C702-3E4B-03EBB93F695A}"/>
          </ac:spMkLst>
        </pc:spChg>
        <pc:spChg chg="mod">
          <ac:chgData name="Elizabeth Hayes" userId="5d91e51a-10d8-4a80-8760-b3c03695c54b" providerId="ADAL" clId="{2EC660D4-E02B-42B5-A0AD-52FB48B88C4A}" dt="2024-10-09T15:44:20.626" v="7847"/>
          <ac:spMkLst>
            <pc:docMk/>
            <pc:sldMk cId="1237477960" sldId="277"/>
            <ac:spMk id="141" creationId="{15E2B6AC-63D9-53FF-9770-0F24E60C9EBB}"/>
          </ac:spMkLst>
        </pc:spChg>
        <pc:spChg chg="mod">
          <ac:chgData name="Elizabeth Hayes" userId="5d91e51a-10d8-4a80-8760-b3c03695c54b" providerId="ADAL" clId="{2EC660D4-E02B-42B5-A0AD-52FB48B88C4A}" dt="2024-10-09T15:44:20.626" v="7847"/>
          <ac:spMkLst>
            <pc:docMk/>
            <pc:sldMk cId="1237477960" sldId="277"/>
            <ac:spMk id="142" creationId="{19BBDC53-E99F-4BCB-B8DA-61F388F13C3D}"/>
          </ac:spMkLst>
        </pc:spChg>
        <pc:spChg chg="mod">
          <ac:chgData name="Elizabeth Hayes" userId="5d91e51a-10d8-4a80-8760-b3c03695c54b" providerId="ADAL" clId="{2EC660D4-E02B-42B5-A0AD-52FB48B88C4A}" dt="2024-10-09T15:44:20.626" v="7847"/>
          <ac:spMkLst>
            <pc:docMk/>
            <pc:sldMk cId="1237477960" sldId="277"/>
            <ac:spMk id="143" creationId="{41B2F363-6972-6387-87CC-BFC3BF08A789}"/>
          </ac:spMkLst>
        </pc:spChg>
        <pc:spChg chg="mod">
          <ac:chgData name="Elizabeth Hayes" userId="5d91e51a-10d8-4a80-8760-b3c03695c54b" providerId="ADAL" clId="{2EC660D4-E02B-42B5-A0AD-52FB48B88C4A}" dt="2024-10-09T15:44:20.626" v="7847"/>
          <ac:spMkLst>
            <pc:docMk/>
            <pc:sldMk cId="1237477960" sldId="277"/>
            <ac:spMk id="144" creationId="{0E02E810-A25C-50AF-54CF-8773A98DB1A5}"/>
          </ac:spMkLst>
        </pc:spChg>
        <pc:spChg chg="mod">
          <ac:chgData name="Elizabeth Hayes" userId="5d91e51a-10d8-4a80-8760-b3c03695c54b" providerId="ADAL" clId="{2EC660D4-E02B-42B5-A0AD-52FB48B88C4A}" dt="2024-10-09T15:44:20.626" v="7847"/>
          <ac:spMkLst>
            <pc:docMk/>
            <pc:sldMk cId="1237477960" sldId="277"/>
            <ac:spMk id="145" creationId="{FE873572-E887-AF26-4175-F8647C4A2070}"/>
          </ac:spMkLst>
        </pc:spChg>
        <pc:spChg chg="mod">
          <ac:chgData name="Elizabeth Hayes" userId="5d91e51a-10d8-4a80-8760-b3c03695c54b" providerId="ADAL" clId="{2EC660D4-E02B-42B5-A0AD-52FB48B88C4A}" dt="2024-10-09T15:44:20.626" v="7847"/>
          <ac:spMkLst>
            <pc:docMk/>
            <pc:sldMk cId="1237477960" sldId="277"/>
            <ac:spMk id="146" creationId="{866F5E69-54F3-9613-8A2F-C19ED521D744}"/>
          </ac:spMkLst>
        </pc:spChg>
        <pc:spChg chg="mod">
          <ac:chgData name="Elizabeth Hayes" userId="5d91e51a-10d8-4a80-8760-b3c03695c54b" providerId="ADAL" clId="{2EC660D4-E02B-42B5-A0AD-52FB48B88C4A}" dt="2024-10-09T15:44:20.626" v="7847"/>
          <ac:spMkLst>
            <pc:docMk/>
            <pc:sldMk cId="1237477960" sldId="277"/>
            <ac:spMk id="147" creationId="{7CD06685-5F87-56BF-90CC-E87C6DAA1052}"/>
          </ac:spMkLst>
        </pc:spChg>
        <pc:grpChg chg="add mod">
          <ac:chgData name="Elizabeth Hayes" userId="5d91e51a-10d8-4a80-8760-b3c03695c54b" providerId="ADAL" clId="{2EC660D4-E02B-42B5-A0AD-52FB48B88C4A}" dt="2024-10-11T09:07:36.669" v="10294" actId="1076"/>
          <ac:grpSpMkLst>
            <pc:docMk/>
            <pc:sldMk cId="1237477960" sldId="277"/>
            <ac:grpSpMk id="3" creationId="{C0A8FA25-0E67-4565-C991-F04E6FC3C358}"/>
          </ac:grpSpMkLst>
        </pc:grpChg>
        <pc:grpChg chg="add mod">
          <ac:chgData name="Elizabeth Hayes" userId="5d91e51a-10d8-4a80-8760-b3c03695c54b" providerId="ADAL" clId="{2EC660D4-E02B-42B5-A0AD-52FB48B88C4A}" dt="2024-10-11T09:07:36.669" v="10294" actId="1076"/>
          <ac:grpSpMkLst>
            <pc:docMk/>
            <pc:sldMk cId="1237477960" sldId="277"/>
            <ac:grpSpMk id="6" creationId="{0908EF68-D979-699D-B1F9-C38FA61D4C97}"/>
          </ac:grpSpMkLst>
        </pc:grpChg>
        <pc:grpChg chg="add mod">
          <ac:chgData name="Elizabeth Hayes" userId="5d91e51a-10d8-4a80-8760-b3c03695c54b" providerId="ADAL" clId="{2EC660D4-E02B-42B5-A0AD-52FB48B88C4A}" dt="2024-10-11T09:07:36.669" v="10294" actId="1076"/>
          <ac:grpSpMkLst>
            <pc:docMk/>
            <pc:sldMk cId="1237477960" sldId="277"/>
            <ac:grpSpMk id="9" creationId="{6F8FCD23-A685-5FB9-D0F9-AD1C9FD8D875}"/>
          </ac:grpSpMkLst>
        </pc:grpChg>
        <pc:grpChg chg="add mod">
          <ac:chgData name="Elizabeth Hayes" userId="5d91e51a-10d8-4a80-8760-b3c03695c54b" providerId="ADAL" clId="{2EC660D4-E02B-42B5-A0AD-52FB48B88C4A}" dt="2024-10-11T09:07:36.669" v="10294" actId="1076"/>
          <ac:grpSpMkLst>
            <pc:docMk/>
            <pc:sldMk cId="1237477960" sldId="277"/>
            <ac:grpSpMk id="12" creationId="{C22F6B9E-6FE2-43D2-70BD-15BE6D41E200}"/>
          </ac:grpSpMkLst>
        </pc:grpChg>
        <pc:grpChg chg="add mod">
          <ac:chgData name="Elizabeth Hayes" userId="5d91e51a-10d8-4a80-8760-b3c03695c54b" providerId="ADAL" clId="{2EC660D4-E02B-42B5-A0AD-52FB48B88C4A}" dt="2024-10-11T09:07:36.669" v="10294" actId="1076"/>
          <ac:grpSpMkLst>
            <pc:docMk/>
            <pc:sldMk cId="1237477960" sldId="277"/>
            <ac:grpSpMk id="15" creationId="{4A478447-2285-1679-4756-D0DE397FD04C}"/>
          </ac:grpSpMkLst>
        </pc:grpChg>
        <pc:grpChg chg="add mod">
          <ac:chgData name="Elizabeth Hayes" userId="5d91e51a-10d8-4a80-8760-b3c03695c54b" providerId="ADAL" clId="{2EC660D4-E02B-42B5-A0AD-52FB48B88C4A}" dt="2024-10-09T15:44:20.626" v="7847"/>
          <ac:grpSpMkLst>
            <pc:docMk/>
            <pc:sldMk cId="1237477960" sldId="277"/>
            <ac:grpSpMk id="55" creationId="{D739CE17-8826-2F8A-0D6B-0BFC6F277871}"/>
          </ac:grpSpMkLst>
        </pc:grpChg>
        <pc:grpChg chg="mod">
          <ac:chgData name="Elizabeth Hayes" userId="5d91e51a-10d8-4a80-8760-b3c03695c54b" providerId="ADAL" clId="{2EC660D4-E02B-42B5-A0AD-52FB48B88C4A}" dt="2024-10-09T15:44:20.626" v="7847"/>
          <ac:grpSpMkLst>
            <pc:docMk/>
            <pc:sldMk cId="1237477960" sldId="277"/>
            <ac:grpSpMk id="65" creationId="{782AD61A-96C9-3E34-AF5A-53CCB8685807}"/>
          </ac:grpSpMkLst>
        </pc:grpChg>
        <pc:grpChg chg="mod">
          <ac:chgData name="Elizabeth Hayes" userId="5d91e51a-10d8-4a80-8760-b3c03695c54b" providerId="ADAL" clId="{2EC660D4-E02B-42B5-A0AD-52FB48B88C4A}" dt="2024-10-09T15:44:20.626" v="7847"/>
          <ac:grpSpMkLst>
            <pc:docMk/>
            <pc:sldMk cId="1237477960" sldId="277"/>
            <ac:grpSpMk id="66" creationId="{4E60A246-E948-F0C3-4E66-585513078E07}"/>
          </ac:grpSpMkLst>
        </pc:grpChg>
        <pc:grpChg chg="mod">
          <ac:chgData name="Elizabeth Hayes" userId="5d91e51a-10d8-4a80-8760-b3c03695c54b" providerId="ADAL" clId="{2EC660D4-E02B-42B5-A0AD-52FB48B88C4A}" dt="2024-10-09T15:44:20.626" v="7847"/>
          <ac:grpSpMkLst>
            <pc:docMk/>
            <pc:sldMk cId="1237477960" sldId="277"/>
            <ac:grpSpMk id="67" creationId="{31E7A8D2-5F46-E3F3-7B8F-E2D740F9072B}"/>
          </ac:grpSpMkLst>
        </pc:grpChg>
        <pc:grpChg chg="mod">
          <ac:chgData name="Elizabeth Hayes" userId="5d91e51a-10d8-4a80-8760-b3c03695c54b" providerId="ADAL" clId="{2EC660D4-E02B-42B5-A0AD-52FB48B88C4A}" dt="2024-10-09T15:44:20.626" v="7847"/>
          <ac:grpSpMkLst>
            <pc:docMk/>
            <pc:sldMk cId="1237477960" sldId="277"/>
            <ac:grpSpMk id="68" creationId="{FE75DD36-EDD8-84AD-4D1B-4635CFE26012}"/>
          </ac:grpSpMkLst>
        </pc:grpChg>
        <pc:grpChg chg="mod">
          <ac:chgData name="Elizabeth Hayes" userId="5d91e51a-10d8-4a80-8760-b3c03695c54b" providerId="ADAL" clId="{2EC660D4-E02B-42B5-A0AD-52FB48B88C4A}" dt="2024-10-09T15:44:20.626" v="7847"/>
          <ac:grpSpMkLst>
            <pc:docMk/>
            <pc:sldMk cId="1237477960" sldId="277"/>
            <ac:grpSpMk id="69" creationId="{9C2EE2C7-E0DD-3608-F2B3-923B13764509}"/>
          </ac:grpSpMkLst>
        </pc:grpChg>
        <pc:grpChg chg="mod">
          <ac:chgData name="Elizabeth Hayes" userId="5d91e51a-10d8-4a80-8760-b3c03695c54b" providerId="ADAL" clId="{2EC660D4-E02B-42B5-A0AD-52FB48B88C4A}" dt="2024-10-09T15:44:20.626" v="7847"/>
          <ac:grpSpMkLst>
            <pc:docMk/>
            <pc:sldMk cId="1237477960" sldId="277"/>
            <ac:grpSpMk id="70" creationId="{54CC0586-6843-314B-534C-F4370BAA486C}"/>
          </ac:grpSpMkLst>
        </pc:grpChg>
        <pc:grpChg chg="mod">
          <ac:chgData name="Elizabeth Hayes" userId="5d91e51a-10d8-4a80-8760-b3c03695c54b" providerId="ADAL" clId="{2EC660D4-E02B-42B5-A0AD-52FB48B88C4A}" dt="2024-10-09T15:44:20.626" v="7847"/>
          <ac:grpSpMkLst>
            <pc:docMk/>
            <pc:sldMk cId="1237477960" sldId="277"/>
            <ac:grpSpMk id="71" creationId="{651998E8-33B6-BBE0-F926-27DFBCAAAB28}"/>
          </ac:grpSpMkLst>
        </pc:grpChg>
        <pc:grpChg chg="mod">
          <ac:chgData name="Elizabeth Hayes" userId="5d91e51a-10d8-4a80-8760-b3c03695c54b" providerId="ADAL" clId="{2EC660D4-E02B-42B5-A0AD-52FB48B88C4A}" dt="2024-10-09T15:44:20.626" v="7847"/>
          <ac:grpSpMkLst>
            <pc:docMk/>
            <pc:sldMk cId="1237477960" sldId="277"/>
            <ac:grpSpMk id="76" creationId="{2FE82AC1-33D5-3F60-D546-4B5F21AE39A9}"/>
          </ac:grpSpMkLst>
        </pc:grpChg>
        <pc:grpChg chg="mod">
          <ac:chgData name="Elizabeth Hayes" userId="5d91e51a-10d8-4a80-8760-b3c03695c54b" providerId="ADAL" clId="{2EC660D4-E02B-42B5-A0AD-52FB48B88C4A}" dt="2024-10-09T15:44:20.626" v="7847"/>
          <ac:grpSpMkLst>
            <pc:docMk/>
            <pc:sldMk cId="1237477960" sldId="277"/>
            <ac:grpSpMk id="77" creationId="{717866B9-4285-8399-342D-75F4116AE17E}"/>
          </ac:grpSpMkLst>
        </pc:grpChg>
        <pc:grpChg chg="mod">
          <ac:chgData name="Elizabeth Hayes" userId="5d91e51a-10d8-4a80-8760-b3c03695c54b" providerId="ADAL" clId="{2EC660D4-E02B-42B5-A0AD-52FB48B88C4A}" dt="2024-10-09T15:44:20.626" v="7847"/>
          <ac:grpSpMkLst>
            <pc:docMk/>
            <pc:sldMk cId="1237477960" sldId="277"/>
            <ac:grpSpMk id="78" creationId="{279374AB-5D38-45AF-18FC-B6D863627923}"/>
          </ac:grpSpMkLst>
        </pc:grpChg>
        <pc:picChg chg="mod">
          <ac:chgData name="Elizabeth Hayes" userId="5d91e51a-10d8-4a80-8760-b3c03695c54b" providerId="ADAL" clId="{2EC660D4-E02B-42B5-A0AD-52FB48B88C4A}" dt="2024-10-11T09:07:23.199" v="10290"/>
          <ac:picMkLst>
            <pc:docMk/>
            <pc:sldMk cId="1237477960" sldId="277"/>
            <ac:picMk id="5" creationId="{894205D4-57B5-6249-EC98-11DB128EBFE5}"/>
          </ac:picMkLst>
        </pc:picChg>
        <pc:picChg chg="mod">
          <ac:chgData name="Elizabeth Hayes" userId="5d91e51a-10d8-4a80-8760-b3c03695c54b" providerId="ADAL" clId="{2EC660D4-E02B-42B5-A0AD-52FB48B88C4A}" dt="2024-10-11T09:07:23.199" v="10290"/>
          <ac:picMkLst>
            <pc:docMk/>
            <pc:sldMk cId="1237477960" sldId="277"/>
            <ac:picMk id="8" creationId="{1D0E7685-79FF-7A84-70E8-A1CB421A5E52}"/>
          </ac:picMkLst>
        </pc:picChg>
        <pc:picChg chg="del">
          <ac:chgData name="Elizabeth Hayes" userId="5d91e51a-10d8-4a80-8760-b3c03695c54b" providerId="ADAL" clId="{2EC660D4-E02B-42B5-A0AD-52FB48B88C4A}" dt="2024-10-09T11:38:29.253" v="6891" actId="478"/>
          <ac:picMkLst>
            <pc:docMk/>
            <pc:sldMk cId="1237477960" sldId="277"/>
            <ac:picMk id="10" creationId="{E3325EA8-04FA-2EB8-BAB0-17BCA0A3CADC}"/>
          </ac:picMkLst>
        </pc:picChg>
        <pc:picChg chg="mod">
          <ac:chgData name="Elizabeth Hayes" userId="5d91e51a-10d8-4a80-8760-b3c03695c54b" providerId="ADAL" clId="{2EC660D4-E02B-42B5-A0AD-52FB48B88C4A}" dt="2024-10-11T09:07:23.199" v="10290"/>
          <ac:picMkLst>
            <pc:docMk/>
            <pc:sldMk cId="1237477960" sldId="277"/>
            <ac:picMk id="11" creationId="{C1D62408-BE13-90EB-8186-1CC7AD1FF959}"/>
          </ac:picMkLst>
        </pc:picChg>
        <pc:picChg chg="mod">
          <ac:chgData name="Elizabeth Hayes" userId="5d91e51a-10d8-4a80-8760-b3c03695c54b" providerId="ADAL" clId="{2EC660D4-E02B-42B5-A0AD-52FB48B88C4A}" dt="2024-10-11T09:07:23.199" v="10290"/>
          <ac:picMkLst>
            <pc:docMk/>
            <pc:sldMk cId="1237477960" sldId="277"/>
            <ac:picMk id="14" creationId="{7933CEB6-4157-3136-8CDB-4FFDF56BF4A8}"/>
          </ac:picMkLst>
        </pc:picChg>
        <pc:picChg chg="mod">
          <ac:chgData name="Elizabeth Hayes" userId="5d91e51a-10d8-4a80-8760-b3c03695c54b" providerId="ADAL" clId="{2EC660D4-E02B-42B5-A0AD-52FB48B88C4A}" dt="2024-10-11T09:07:23.199" v="10290"/>
          <ac:picMkLst>
            <pc:docMk/>
            <pc:sldMk cId="1237477960" sldId="277"/>
            <ac:picMk id="17" creationId="{8B7BAE4E-725D-1DBA-7A17-B21147AE1257}"/>
          </ac:picMkLst>
        </pc:picChg>
        <pc:picChg chg="del">
          <ac:chgData name="Elizabeth Hayes" userId="5d91e51a-10d8-4a80-8760-b3c03695c54b" providerId="ADAL" clId="{2EC660D4-E02B-42B5-A0AD-52FB48B88C4A}" dt="2024-10-09T11:38:29.253" v="6891" actId="478"/>
          <ac:picMkLst>
            <pc:docMk/>
            <pc:sldMk cId="1237477960" sldId="277"/>
            <ac:picMk id="32" creationId="{829B4E3D-73E4-E4FC-AC4B-A7D914547719}"/>
          </ac:picMkLst>
        </pc:picChg>
        <pc:picChg chg="del">
          <ac:chgData name="Elizabeth Hayes" userId="5d91e51a-10d8-4a80-8760-b3c03695c54b" providerId="ADAL" clId="{2EC660D4-E02B-42B5-A0AD-52FB48B88C4A}" dt="2024-10-09T11:38:29.253" v="6891" actId="478"/>
          <ac:picMkLst>
            <pc:docMk/>
            <pc:sldMk cId="1237477960" sldId="277"/>
            <ac:picMk id="35" creationId="{E7EC353B-0606-8023-295A-71D7F1650396}"/>
          </ac:picMkLst>
        </pc:picChg>
        <pc:picChg chg="del">
          <ac:chgData name="Elizabeth Hayes" userId="5d91e51a-10d8-4a80-8760-b3c03695c54b" providerId="ADAL" clId="{2EC660D4-E02B-42B5-A0AD-52FB48B88C4A}" dt="2024-10-09T11:38:29.253" v="6891" actId="478"/>
          <ac:picMkLst>
            <pc:docMk/>
            <pc:sldMk cId="1237477960" sldId="277"/>
            <ac:picMk id="36" creationId="{82B2F1F3-4E8B-FE75-BA6C-AF36C17E8CE3}"/>
          </ac:picMkLst>
        </pc:picChg>
        <pc:picChg chg="del">
          <ac:chgData name="Elizabeth Hayes" userId="5d91e51a-10d8-4a80-8760-b3c03695c54b" providerId="ADAL" clId="{2EC660D4-E02B-42B5-A0AD-52FB48B88C4A}" dt="2024-10-09T11:38:29.253" v="6891" actId="478"/>
          <ac:picMkLst>
            <pc:docMk/>
            <pc:sldMk cId="1237477960" sldId="277"/>
            <ac:picMk id="38" creationId="{9B57003D-940A-F3E8-731B-A3CD2836E276}"/>
          </ac:picMkLst>
        </pc:picChg>
        <pc:picChg chg="del">
          <ac:chgData name="Elizabeth Hayes" userId="5d91e51a-10d8-4a80-8760-b3c03695c54b" providerId="ADAL" clId="{2EC660D4-E02B-42B5-A0AD-52FB48B88C4A}" dt="2024-10-09T11:38:29.253" v="6891" actId="478"/>
          <ac:picMkLst>
            <pc:docMk/>
            <pc:sldMk cId="1237477960" sldId="277"/>
            <ac:picMk id="40" creationId="{FFEE5B6F-EE4F-6B99-635D-6DC7096DF3B8}"/>
          </ac:picMkLst>
        </pc:picChg>
        <pc:picChg chg="del">
          <ac:chgData name="Elizabeth Hayes" userId="5d91e51a-10d8-4a80-8760-b3c03695c54b" providerId="ADAL" clId="{2EC660D4-E02B-42B5-A0AD-52FB48B88C4A}" dt="2024-10-09T11:38:29.253" v="6891" actId="478"/>
          <ac:picMkLst>
            <pc:docMk/>
            <pc:sldMk cId="1237477960" sldId="277"/>
            <ac:picMk id="41" creationId="{6340249F-4BB6-82D4-6988-80AF627CE664}"/>
          </ac:picMkLst>
        </pc:picChg>
        <pc:picChg chg="del">
          <ac:chgData name="Elizabeth Hayes" userId="5d91e51a-10d8-4a80-8760-b3c03695c54b" providerId="ADAL" clId="{2EC660D4-E02B-42B5-A0AD-52FB48B88C4A}" dt="2024-10-09T11:38:29.253" v="6891" actId="478"/>
          <ac:picMkLst>
            <pc:docMk/>
            <pc:sldMk cId="1237477960" sldId="277"/>
            <ac:picMk id="42" creationId="{A63FEC79-7091-499A-998D-8B71272422DA}"/>
          </ac:picMkLst>
        </pc:picChg>
        <pc:picChg chg="del">
          <ac:chgData name="Elizabeth Hayes" userId="5d91e51a-10d8-4a80-8760-b3c03695c54b" providerId="ADAL" clId="{2EC660D4-E02B-42B5-A0AD-52FB48B88C4A}" dt="2024-10-09T11:38:29.253" v="6891" actId="478"/>
          <ac:picMkLst>
            <pc:docMk/>
            <pc:sldMk cId="1237477960" sldId="277"/>
            <ac:picMk id="43" creationId="{D826B032-4D58-17BE-AD81-AE5A61CB5286}"/>
          </ac:picMkLst>
        </pc:picChg>
        <pc:picChg chg="del">
          <ac:chgData name="Elizabeth Hayes" userId="5d91e51a-10d8-4a80-8760-b3c03695c54b" providerId="ADAL" clId="{2EC660D4-E02B-42B5-A0AD-52FB48B88C4A}" dt="2024-10-09T11:38:29.253" v="6891" actId="478"/>
          <ac:picMkLst>
            <pc:docMk/>
            <pc:sldMk cId="1237477960" sldId="277"/>
            <ac:picMk id="44" creationId="{0E7FFD4A-64E3-B73A-EB23-1901BE98D1E9}"/>
          </ac:picMkLst>
        </pc:picChg>
        <pc:cxnChg chg="add del mod">
          <ac:chgData name="Elizabeth Hayes" userId="5d91e51a-10d8-4a80-8760-b3c03695c54b" providerId="ADAL" clId="{2EC660D4-E02B-42B5-A0AD-52FB48B88C4A}" dt="2024-10-09T11:34:11.831" v="6870" actId="478"/>
          <ac:cxnSpMkLst>
            <pc:docMk/>
            <pc:sldMk cId="1237477960" sldId="277"/>
            <ac:cxnSpMk id="13" creationId="{96C2412E-1050-6DD6-EE4E-307162792569}"/>
          </ac:cxnSpMkLst>
        </pc:cxnChg>
        <pc:cxnChg chg="add del mod">
          <ac:chgData name="Elizabeth Hayes" userId="5d91e51a-10d8-4a80-8760-b3c03695c54b" providerId="ADAL" clId="{2EC660D4-E02B-42B5-A0AD-52FB48B88C4A}" dt="2024-10-09T11:35:29.410" v="6876" actId="478"/>
          <ac:cxnSpMkLst>
            <pc:docMk/>
            <pc:sldMk cId="1237477960" sldId="277"/>
            <ac:cxnSpMk id="22" creationId="{A7F6DAEC-F246-632A-5B98-0FC75F49B1C0}"/>
          </ac:cxnSpMkLst>
        </pc:cxnChg>
        <pc:cxnChg chg="add del">
          <ac:chgData name="Elizabeth Hayes" userId="5d91e51a-10d8-4a80-8760-b3c03695c54b" providerId="ADAL" clId="{2EC660D4-E02B-42B5-A0AD-52FB48B88C4A}" dt="2024-10-09T11:38:24.426" v="6890" actId="478"/>
          <ac:cxnSpMkLst>
            <pc:docMk/>
            <pc:sldMk cId="1237477960" sldId="277"/>
            <ac:cxnSpMk id="30" creationId="{97C21DFB-D350-68C6-FCA1-3E4816846402}"/>
          </ac:cxnSpMkLst>
        </pc:cxnChg>
        <pc:cxnChg chg="add del mod">
          <ac:chgData name="Elizabeth Hayes" userId="5d91e51a-10d8-4a80-8760-b3c03695c54b" providerId="ADAL" clId="{2EC660D4-E02B-42B5-A0AD-52FB48B88C4A}" dt="2024-10-09T11:38:29.253" v="6891" actId="478"/>
          <ac:cxnSpMkLst>
            <pc:docMk/>
            <pc:sldMk cId="1237477960" sldId="277"/>
            <ac:cxnSpMk id="31" creationId="{9BBDE125-FEBD-C13C-0B28-B69A126697DD}"/>
          </ac:cxnSpMkLst>
        </pc:cxnChg>
        <pc:cxnChg chg="add del mod">
          <ac:chgData name="Elizabeth Hayes" userId="5d91e51a-10d8-4a80-8760-b3c03695c54b" providerId="ADAL" clId="{2EC660D4-E02B-42B5-A0AD-52FB48B88C4A}" dt="2024-10-09T11:38:29.253" v="6891" actId="478"/>
          <ac:cxnSpMkLst>
            <pc:docMk/>
            <pc:sldMk cId="1237477960" sldId="277"/>
            <ac:cxnSpMk id="33" creationId="{33EEE8AE-32F9-5546-5996-1F05C0BADFA9}"/>
          </ac:cxnSpMkLst>
        </pc:cxnChg>
        <pc:cxnChg chg="add del mod">
          <ac:chgData name="Elizabeth Hayes" userId="5d91e51a-10d8-4a80-8760-b3c03695c54b" providerId="ADAL" clId="{2EC660D4-E02B-42B5-A0AD-52FB48B88C4A}" dt="2024-10-09T11:38:29.253" v="6891" actId="478"/>
          <ac:cxnSpMkLst>
            <pc:docMk/>
            <pc:sldMk cId="1237477960" sldId="277"/>
            <ac:cxnSpMk id="34" creationId="{EFD327AD-2AA2-F349-635D-A8B3BEF77A40}"/>
          </ac:cxnSpMkLst>
        </pc:cxnChg>
        <pc:cxnChg chg="add del mod">
          <ac:chgData name="Elizabeth Hayes" userId="5d91e51a-10d8-4a80-8760-b3c03695c54b" providerId="ADAL" clId="{2EC660D4-E02B-42B5-A0AD-52FB48B88C4A}" dt="2024-10-09T11:37:33.653" v="6888" actId="478"/>
          <ac:cxnSpMkLst>
            <pc:docMk/>
            <pc:sldMk cId="1237477960" sldId="277"/>
            <ac:cxnSpMk id="46" creationId="{8B95D582-AD6C-06A3-906E-6005A89611A3}"/>
          </ac:cxnSpMkLst>
        </pc:cxnChg>
      </pc:sldChg>
      <pc:sldChg chg="addSp modSp mod ord setBg">
        <pc:chgData name="Elizabeth Hayes" userId="5d91e51a-10d8-4a80-8760-b3c03695c54b" providerId="ADAL" clId="{2EC660D4-E02B-42B5-A0AD-52FB48B88C4A}" dt="2024-10-11T09:28:43.513" v="10452" actId="1076"/>
        <pc:sldMkLst>
          <pc:docMk/>
          <pc:sldMk cId="2937772019" sldId="278"/>
        </pc:sldMkLst>
        <pc:spChg chg="mod">
          <ac:chgData name="Elizabeth Hayes" userId="5d91e51a-10d8-4a80-8760-b3c03695c54b" providerId="ADAL" clId="{2EC660D4-E02B-42B5-A0AD-52FB48B88C4A}" dt="2024-10-11T09:21:04.807" v="10339" actId="1076"/>
          <ac:spMkLst>
            <pc:docMk/>
            <pc:sldMk cId="2937772019" sldId="278"/>
            <ac:spMk id="2" creationId="{6D8B4A34-A7E3-A676-1B1C-9B5A7C6EA193}"/>
          </ac:spMkLst>
        </pc:spChg>
        <pc:spChg chg="mod">
          <ac:chgData name="Elizabeth Hayes" userId="5d91e51a-10d8-4a80-8760-b3c03695c54b" providerId="ADAL" clId="{2EC660D4-E02B-42B5-A0AD-52FB48B88C4A}" dt="2024-10-11T09:25:54.537" v="10387" actId="1076"/>
          <ac:spMkLst>
            <pc:docMk/>
            <pc:sldMk cId="2937772019" sldId="278"/>
            <ac:spMk id="3" creationId="{AE6AA583-98D0-A40B-8910-31C6618143B4}"/>
          </ac:spMkLst>
        </pc:spChg>
        <pc:spChg chg="mod">
          <ac:chgData name="Elizabeth Hayes" userId="5d91e51a-10d8-4a80-8760-b3c03695c54b" providerId="ADAL" clId="{2EC660D4-E02B-42B5-A0AD-52FB48B88C4A}" dt="2024-10-11T09:26:58.666" v="10406" actId="1076"/>
          <ac:spMkLst>
            <pc:docMk/>
            <pc:sldMk cId="2937772019" sldId="278"/>
            <ac:spMk id="4" creationId="{5EB598F5-0094-278D-403E-16BB5FEEBB8A}"/>
          </ac:spMkLst>
        </pc:spChg>
        <pc:spChg chg="mod">
          <ac:chgData name="Elizabeth Hayes" userId="5d91e51a-10d8-4a80-8760-b3c03695c54b" providerId="ADAL" clId="{2EC660D4-E02B-42B5-A0AD-52FB48B88C4A}" dt="2024-10-11T09:26:53.800" v="10405" actId="1076"/>
          <ac:spMkLst>
            <pc:docMk/>
            <pc:sldMk cId="2937772019" sldId="278"/>
            <ac:spMk id="5" creationId="{348C60D1-EAC1-0560-8C8E-9750EF2DC6E9}"/>
          </ac:spMkLst>
        </pc:spChg>
        <pc:spChg chg="add mod">
          <ac:chgData name="Elizabeth Hayes" userId="5d91e51a-10d8-4a80-8760-b3c03695c54b" providerId="ADAL" clId="{2EC660D4-E02B-42B5-A0AD-52FB48B88C4A}" dt="2024-10-11T09:28:43.513" v="10452" actId="1076"/>
          <ac:spMkLst>
            <pc:docMk/>
            <pc:sldMk cId="2937772019" sldId="278"/>
            <ac:spMk id="6" creationId="{189894EA-8C64-3D23-C05E-C9C1C7268650}"/>
          </ac:spMkLst>
        </pc:spChg>
        <pc:picChg chg="mod modCrop">
          <ac:chgData name="Elizabeth Hayes" userId="5d91e51a-10d8-4a80-8760-b3c03695c54b" providerId="ADAL" clId="{2EC660D4-E02B-42B5-A0AD-52FB48B88C4A}" dt="2024-10-11T09:19:46.045" v="10323" actId="18131"/>
          <ac:picMkLst>
            <pc:docMk/>
            <pc:sldMk cId="2937772019" sldId="278"/>
            <ac:picMk id="26" creationId="{94C5F001-A4A4-B50B-D216-5EE11CC194C0}"/>
          </ac:picMkLst>
        </pc:picChg>
        <pc:picChg chg="mod modCrop">
          <ac:chgData name="Elizabeth Hayes" userId="5d91e51a-10d8-4a80-8760-b3c03695c54b" providerId="ADAL" clId="{2EC660D4-E02B-42B5-A0AD-52FB48B88C4A}" dt="2024-10-11T09:23:15.401" v="10358" actId="18131"/>
          <ac:picMkLst>
            <pc:docMk/>
            <pc:sldMk cId="2937772019" sldId="278"/>
            <ac:picMk id="27" creationId="{C42FC666-F5F4-A4A5-3323-0D9825162F65}"/>
          </ac:picMkLst>
        </pc:picChg>
        <pc:picChg chg="mod">
          <ac:chgData name="Elizabeth Hayes" userId="5d91e51a-10d8-4a80-8760-b3c03695c54b" providerId="ADAL" clId="{2EC660D4-E02B-42B5-A0AD-52FB48B88C4A}" dt="2024-10-11T09:21:28.755" v="10347" actId="14100"/>
          <ac:picMkLst>
            <pc:docMk/>
            <pc:sldMk cId="2937772019" sldId="278"/>
            <ac:picMk id="28" creationId="{C1D04B9A-6649-6340-0D0A-D358AF6F705D}"/>
          </ac:picMkLst>
        </pc:picChg>
        <pc:picChg chg="mod modCrop">
          <ac:chgData name="Elizabeth Hayes" userId="5d91e51a-10d8-4a80-8760-b3c03695c54b" providerId="ADAL" clId="{2EC660D4-E02B-42B5-A0AD-52FB48B88C4A}" dt="2024-10-11T09:23:40.194" v="10362" actId="14100"/>
          <ac:picMkLst>
            <pc:docMk/>
            <pc:sldMk cId="2937772019" sldId="278"/>
            <ac:picMk id="29" creationId="{951B17C5-9A16-4A24-06FC-6DFA744FDD56}"/>
          </ac:picMkLst>
        </pc:picChg>
        <pc:picChg chg="mod modCrop">
          <ac:chgData name="Elizabeth Hayes" userId="5d91e51a-10d8-4a80-8760-b3c03695c54b" providerId="ADAL" clId="{2EC660D4-E02B-42B5-A0AD-52FB48B88C4A}" dt="2024-10-11T09:24:11.262" v="10371" actId="18131"/>
          <ac:picMkLst>
            <pc:docMk/>
            <pc:sldMk cId="2937772019" sldId="278"/>
            <ac:picMk id="30" creationId="{ADE8FAA0-F919-AE2B-6AD2-FFD17EB1700F}"/>
          </ac:picMkLst>
        </pc:picChg>
        <pc:picChg chg="mod modCrop">
          <ac:chgData name="Elizabeth Hayes" userId="5d91e51a-10d8-4a80-8760-b3c03695c54b" providerId="ADAL" clId="{2EC660D4-E02B-42B5-A0AD-52FB48B88C4A}" dt="2024-10-11T09:25:01.542" v="10375" actId="18131"/>
          <ac:picMkLst>
            <pc:docMk/>
            <pc:sldMk cId="2937772019" sldId="278"/>
            <ac:picMk id="31" creationId="{C1B69590-53CA-27FD-5473-F7496D6C54AF}"/>
          </ac:picMkLst>
        </pc:picChg>
        <pc:picChg chg="mod modCrop">
          <ac:chgData name="Elizabeth Hayes" userId="5d91e51a-10d8-4a80-8760-b3c03695c54b" providerId="ADAL" clId="{2EC660D4-E02B-42B5-A0AD-52FB48B88C4A}" dt="2024-10-11T09:25:48.030" v="10386" actId="1076"/>
          <ac:picMkLst>
            <pc:docMk/>
            <pc:sldMk cId="2937772019" sldId="278"/>
            <ac:picMk id="32" creationId="{99C80249-A054-54BA-90D6-9977653E6C6F}"/>
          </ac:picMkLst>
        </pc:picChg>
        <pc:picChg chg="mod modCrop">
          <ac:chgData name="Elizabeth Hayes" userId="5d91e51a-10d8-4a80-8760-b3c03695c54b" providerId="ADAL" clId="{2EC660D4-E02B-42B5-A0AD-52FB48B88C4A}" dt="2024-10-11T09:26:34.253" v="10398" actId="14100"/>
          <ac:picMkLst>
            <pc:docMk/>
            <pc:sldMk cId="2937772019" sldId="278"/>
            <ac:picMk id="33" creationId="{C575F06A-A1B2-D1C6-920D-087CD796184D}"/>
          </ac:picMkLst>
        </pc:picChg>
        <pc:picChg chg="mod">
          <ac:chgData name="Elizabeth Hayes" userId="5d91e51a-10d8-4a80-8760-b3c03695c54b" providerId="ADAL" clId="{2EC660D4-E02B-42B5-A0AD-52FB48B88C4A}" dt="2024-10-11T09:26:36.496" v="10399" actId="1076"/>
          <ac:picMkLst>
            <pc:docMk/>
            <pc:sldMk cId="2937772019" sldId="278"/>
            <ac:picMk id="34" creationId="{F4E7B74A-ECC8-2269-361B-0110223378C0}"/>
          </ac:picMkLst>
        </pc:picChg>
        <pc:picChg chg="mod">
          <ac:chgData name="Elizabeth Hayes" userId="5d91e51a-10d8-4a80-8760-b3c03695c54b" providerId="ADAL" clId="{2EC660D4-E02B-42B5-A0AD-52FB48B88C4A}" dt="2024-10-11T09:26:47.649" v="10404" actId="1076"/>
          <ac:picMkLst>
            <pc:docMk/>
            <pc:sldMk cId="2937772019" sldId="278"/>
            <ac:picMk id="35" creationId="{01C073D8-3FDB-FCC6-B8E3-CA61770967DC}"/>
          </ac:picMkLst>
        </pc:picChg>
      </pc:sldChg>
      <pc:sldChg chg="addSp delSp modSp mod ord modTransition setBg modNotesTx">
        <pc:chgData name="Elizabeth Hayes" userId="5d91e51a-10d8-4a80-8760-b3c03695c54b" providerId="ADAL" clId="{2EC660D4-E02B-42B5-A0AD-52FB48B88C4A}" dt="2024-10-11T09:31:35.248" v="10457" actId="1076"/>
        <pc:sldMkLst>
          <pc:docMk/>
          <pc:sldMk cId="183476109" sldId="279"/>
        </pc:sldMkLst>
        <pc:spChg chg="mod">
          <ac:chgData name="Elizabeth Hayes" userId="5d91e51a-10d8-4a80-8760-b3c03695c54b" providerId="ADAL" clId="{2EC660D4-E02B-42B5-A0AD-52FB48B88C4A}" dt="2024-09-30T09:06:37.518" v="1764" actId="2711"/>
          <ac:spMkLst>
            <pc:docMk/>
            <pc:sldMk cId="183476109" sldId="279"/>
            <ac:spMk id="2" creationId="{A907931D-0301-3395-5387-F7A9E3768168}"/>
          </ac:spMkLst>
        </pc:spChg>
        <pc:spChg chg="mod">
          <ac:chgData name="Elizabeth Hayes" userId="5d91e51a-10d8-4a80-8760-b3c03695c54b" providerId="ADAL" clId="{2EC660D4-E02B-42B5-A0AD-52FB48B88C4A}" dt="2024-10-09T14:59:10.967" v="7469" actId="14100"/>
          <ac:spMkLst>
            <pc:docMk/>
            <pc:sldMk cId="183476109" sldId="279"/>
            <ac:spMk id="3" creationId="{141C66B7-C731-7891-8E5B-44D76A47E31A}"/>
          </ac:spMkLst>
        </pc:spChg>
        <pc:spChg chg="mod">
          <ac:chgData name="Elizabeth Hayes" userId="5d91e51a-10d8-4a80-8760-b3c03695c54b" providerId="ADAL" clId="{2EC660D4-E02B-42B5-A0AD-52FB48B88C4A}" dt="2024-10-10T10:19:58.669" v="9704" actId="1076"/>
          <ac:spMkLst>
            <pc:docMk/>
            <pc:sldMk cId="183476109" sldId="279"/>
            <ac:spMk id="4" creationId="{9D40F453-342B-1A9F-1B48-5D6BC537CD48}"/>
          </ac:spMkLst>
        </pc:spChg>
        <pc:spChg chg="mod">
          <ac:chgData name="Elizabeth Hayes" userId="5d91e51a-10d8-4a80-8760-b3c03695c54b" providerId="ADAL" clId="{2EC660D4-E02B-42B5-A0AD-52FB48B88C4A}" dt="2024-10-11T09:31:35.248" v="10457" actId="1076"/>
          <ac:spMkLst>
            <pc:docMk/>
            <pc:sldMk cId="183476109" sldId="279"/>
            <ac:spMk id="5" creationId="{6B485EA9-FEAE-A8B0-D31B-08C72DA13E0C}"/>
          </ac:spMkLst>
        </pc:spChg>
        <pc:spChg chg="mod">
          <ac:chgData name="Elizabeth Hayes" userId="5d91e51a-10d8-4a80-8760-b3c03695c54b" providerId="ADAL" clId="{2EC660D4-E02B-42B5-A0AD-52FB48B88C4A}" dt="2024-10-09T14:59:12.710" v="7474" actId="14100"/>
          <ac:spMkLst>
            <pc:docMk/>
            <pc:sldMk cId="183476109" sldId="279"/>
            <ac:spMk id="6" creationId="{3C4AB813-8E34-FE9B-E86F-5D37AE01E814}"/>
          </ac:spMkLst>
        </pc:spChg>
        <pc:spChg chg="mod">
          <ac:chgData name="Elizabeth Hayes" userId="5d91e51a-10d8-4a80-8760-b3c03695c54b" providerId="ADAL" clId="{2EC660D4-E02B-42B5-A0AD-52FB48B88C4A}" dt="2024-10-10T10:22:36.397" v="9726" actId="1076"/>
          <ac:spMkLst>
            <pc:docMk/>
            <pc:sldMk cId="183476109" sldId="279"/>
            <ac:spMk id="7" creationId="{60348202-D9F4-BE06-CA99-397A503602E5}"/>
          </ac:spMkLst>
        </pc:spChg>
        <pc:spChg chg="mod">
          <ac:chgData name="Elizabeth Hayes" userId="5d91e51a-10d8-4a80-8760-b3c03695c54b" providerId="ADAL" clId="{2EC660D4-E02B-42B5-A0AD-52FB48B88C4A}" dt="2024-09-30T09:06:37.518" v="1764" actId="2711"/>
          <ac:spMkLst>
            <pc:docMk/>
            <pc:sldMk cId="183476109" sldId="279"/>
            <ac:spMk id="25" creationId="{509672C6-15E8-B748-7BCE-9693E3BB1048}"/>
          </ac:spMkLst>
        </pc:spChg>
        <pc:spChg chg="mod">
          <ac:chgData name="Elizabeth Hayes" userId="5d91e51a-10d8-4a80-8760-b3c03695c54b" providerId="ADAL" clId="{2EC660D4-E02B-42B5-A0AD-52FB48B88C4A}" dt="2024-09-30T09:06:37.518" v="1764" actId="2711"/>
          <ac:spMkLst>
            <pc:docMk/>
            <pc:sldMk cId="183476109" sldId="279"/>
            <ac:spMk id="26" creationId="{77E72D94-90F8-D64D-F0CB-025B7E7A092B}"/>
          </ac:spMkLst>
        </pc:spChg>
        <pc:spChg chg="mod">
          <ac:chgData name="Elizabeth Hayes" userId="5d91e51a-10d8-4a80-8760-b3c03695c54b" providerId="ADAL" clId="{2EC660D4-E02B-42B5-A0AD-52FB48B88C4A}" dt="2024-09-30T09:06:37.518" v="1764" actId="2711"/>
          <ac:spMkLst>
            <pc:docMk/>
            <pc:sldMk cId="183476109" sldId="279"/>
            <ac:spMk id="27" creationId="{9F7F0C50-7D80-FC93-69B0-87192E7E16D8}"/>
          </ac:spMkLst>
        </pc:spChg>
        <pc:spChg chg="mod">
          <ac:chgData name="Elizabeth Hayes" userId="5d91e51a-10d8-4a80-8760-b3c03695c54b" providerId="ADAL" clId="{2EC660D4-E02B-42B5-A0AD-52FB48B88C4A}" dt="2024-09-30T09:06:37.518" v="1764" actId="2711"/>
          <ac:spMkLst>
            <pc:docMk/>
            <pc:sldMk cId="183476109" sldId="279"/>
            <ac:spMk id="28" creationId="{80C3AE8F-3595-56B8-60E4-7D3884F39852}"/>
          </ac:spMkLst>
        </pc:spChg>
        <pc:spChg chg="mod">
          <ac:chgData name="Elizabeth Hayes" userId="5d91e51a-10d8-4a80-8760-b3c03695c54b" providerId="ADAL" clId="{2EC660D4-E02B-42B5-A0AD-52FB48B88C4A}" dt="2024-09-30T09:06:37.518" v="1764" actId="2711"/>
          <ac:spMkLst>
            <pc:docMk/>
            <pc:sldMk cId="183476109" sldId="279"/>
            <ac:spMk id="45" creationId="{8986A97F-3C18-37B5-86D2-C8F239F5EAC6}"/>
          </ac:spMkLst>
        </pc:spChg>
        <pc:spChg chg="mod">
          <ac:chgData name="Elizabeth Hayes" userId="5d91e51a-10d8-4a80-8760-b3c03695c54b" providerId="ADAL" clId="{2EC660D4-E02B-42B5-A0AD-52FB48B88C4A}" dt="2024-09-30T09:06:37.518" v="1764" actId="2711"/>
          <ac:spMkLst>
            <pc:docMk/>
            <pc:sldMk cId="183476109" sldId="279"/>
            <ac:spMk id="51" creationId="{F93B0E97-04B2-13CE-8CFB-0F4CA4F46E47}"/>
          </ac:spMkLst>
        </pc:spChg>
        <pc:spChg chg="mod">
          <ac:chgData name="Elizabeth Hayes" userId="5d91e51a-10d8-4a80-8760-b3c03695c54b" providerId="ADAL" clId="{2EC660D4-E02B-42B5-A0AD-52FB48B88C4A}" dt="2024-09-30T09:06:37.518" v="1764" actId="2711"/>
          <ac:spMkLst>
            <pc:docMk/>
            <pc:sldMk cId="183476109" sldId="279"/>
            <ac:spMk id="52" creationId="{70ABA021-70D5-CF1A-3189-06F272CDE939}"/>
          </ac:spMkLst>
        </pc:spChg>
        <pc:spChg chg="mod">
          <ac:chgData name="Elizabeth Hayes" userId="5d91e51a-10d8-4a80-8760-b3c03695c54b" providerId="ADAL" clId="{2EC660D4-E02B-42B5-A0AD-52FB48B88C4A}" dt="2024-09-30T09:06:37.518" v="1764" actId="2711"/>
          <ac:spMkLst>
            <pc:docMk/>
            <pc:sldMk cId="183476109" sldId="279"/>
            <ac:spMk id="53" creationId="{F78A0D2B-B5AE-E5F2-4F5F-28822B6AF3E7}"/>
          </ac:spMkLst>
        </pc:spChg>
        <pc:spChg chg="mod">
          <ac:chgData name="Elizabeth Hayes" userId="5d91e51a-10d8-4a80-8760-b3c03695c54b" providerId="ADAL" clId="{2EC660D4-E02B-42B5-A0AD-52FB48B88C4A}" dt="2024-09-30T09:06:37.518" v="1764" actId="2711"/>
          <ac:spMkLst>
            <pc:docMk/>
            <pc:sldMk cId="183476109" sldId="279"/>
            <ac:spMk id="54" creationId="{D0D564F8-4EDF-1CEC-14F1-E25C28D3C17E}"/>
          </ac:spMkLst>
        </pc:spChg>
        <pc:picChg chg="add mod">
          <ac:chgData name="Elizabeth Hayes" userId="5d91e51a-10d8-4a80-8760-b3c03695c54b" providerId="ADAL" clId="{2EC660D4-E02B-42B5-A0AD-52FB48B88C4A}" dt="2024-10-10T10:22:53.792" v="9728" actId="207"/>
          <ac:picMkLst>
            <pc:docMk/>
            <pc:sldMk cId="183476109" sldId="279"/>
            <ac:picMk id="9" creationId="{3C6E3BB1-7BA1-0F89-AD6F-0E6FAA540B43}"/>
          </ac:picMkLst>
        </pc:picChg>
        <pc:picChg chg="mod">
          <ac:chgData name="Elizabeth Hayes" userId="5d91e51a-10d8-4a80-8760-b3c03695c54b" providerId="ADAL" clId="{2EC660D4-E02B-42B5-A0AD-52FB48B88C4A}" dt="2024-10-11T09:06:28.428" v="10288" actId="14861"/>
          <ac:picMkLst>
            <pc:docMk/>
            <pc:sldMk cId="183476109" sldId="279"/>
            <ac:picMk id="10" creationId="{E3325EA8-04FA-2EB8-BAB0-17BCA0A3CADC}"/>
          </ac:picMkLst>
        </pc:picChg>
        <pc:picChg chg="add mod">
          <ac:chgData name="Elizabeth Hayes" userId="5d91e51a-10d8-4a80-8760-b3c03695c54b" providerId="ADAL" clId="{2EC660D4-E02B-42B5-A0AD-52FB48B88C4A}" dt="2024-10-10T10:22:53.792" v="9728" actId="207"/>
          <ac:picMkLst>
            <pc:docMk/>
            <pc:sldMk cId="183476109" sldId="279"/>
            <ac:picMk id="12" creationId="{0C4574C1-5075-4169-6D19-E5F58AA7881B}"/>
          </ac:picMkLst>
        </pc:picChg>
        <pc:picChg chg="add mod">
          <ac:chgData name="Elizabeth Hayes" userId="5d91e51a-10d8-4a80-8760-b3c03695c54b" providerId="ADAL" clId="{2EC660D4-E02B-42B5-A0AD-52FB48B88C4A}" dt="2024-10-11T09:31:35.248" v="10457" actId="1076"/>
          <ac:picMkLst>
            <pc:docMk/>
            <pc:sldMk cId="183476109" sldId="279"/>
            <ac:picMk id="14" creationId="{B49C5184-354B-F33B-5A46-434C9E7D9F6B}"/>
          </ac:picMkLst>
        </pc:picChg>
        <pc:picChg chg="add del mod">
          <ac:chgData name="Elizabeth Hayes" userId="5d91e51a-10d8-4a80-8760-b3c03695c54b" providerId="ADAL" clId="{2EC660D4-E02B-42B5-A0AD-52FB48B88C4A}" dt="2024-10-10T10:22:01.826" v="9716" actId="478"/>
          <ac:picMkLst>
            <pc:docMk/>
            <pc:sldMk cId="183476109" sldId="279"/>
            <ac:picMk id="16" creationId="{2DBD285A-C195-7EF1-EAF1-D5018EA294BE}"/>
          </ac:picMkLst>
        </pc:picChg>
        <pc:picChg chg="add mod">
          <ac:chgData name="Elizabeth Hayes" userId="5d91e51a-10d8-4a80-8760-b3c03695c54b" providerId="ADAL" clId="{2EC660D4-E02B-42B5-A0AD-52FB48B88C4A}" dt="2024-10-10T10:22:53.792" v="9728" actId="207"/>
          <ac:picMkLst>
            <pc:docMk/>
            <pc:sldMk cId="183476109" sldId="279"/>
            <ac:picMk id="18" creationId="{B45CA1EC-FADE-4114-5055-9E6B37E62801}"/>
          </ac:picMkLst>
        </pc:picChg>
        <pc:picChg chg="add mod">
          <ac:chgData name="Elizabeth Hayes" userId="5d91e51a-10d8-4a80-8760-b3c03695c54b" providerId="ADAL" clId="{2EC660D4-E02B-42B5-A0AD-52FB48B88C4A}" dt="2024-10-10T10:22:53.792" v="9728" actId="207"/>
          <ac:picMkLst>
            <pc:docMk/>
            <pc:sldMk cId="183476109" sldId="279"/>
            <ac:picMk id="20" creationId="{45286B59-1D59-C62B-7AB4-1E8FF151C809}"/>
          </ac:picMkLst>
        </pc:picChg>
        <pc:picChg chg="mod modCrop">
          <ac:chgData name="Elizabeth Hayes" userId="5d91e51a-10d8-4a80-8760-b3c03695c54b" providerId="ADAL" clId="{2EC660D4-E02B-42B5-A0AD-52FB48B88C4A}" dt="2024-10-11T09:16:09.474" v="10303" actId="1076"/>
          <ac:picMkLst>
            <pc:docMk/>
            <pc:sldMk cId="183476109" sldId="279"/>
            <ac:picMk id="32" creationId="{829B4E3D-73E4-E4FC-AC4B-A7D914547719}"/>
          </ac:picMkLst>
        </pc:picChg>
        <pc:picChg chg="mod">
          <ac:chgData name="Elizabeth Hayes" userId="5d91e51a-10d8-4a80-8760-b3c03695c54b" providerId="ADAL" clId="{2EC660D4-E02B-42B5-A0AD-52FB48B88C4A}" dt="2024-10-11T09:06:28.428" v="10288" actId="14861"/>
          <ac:picMkLst>
            <pc:docMk/>
            <pc:sldMk cId="183476109" sldId="279"/>
            <ac:picMk id="35" creationId="{E7EC353B-0606-8023-295A-71D7F1650396}"/>
          </ac:picMkLst>
        </pc:picChg>
        <pc:picChg chg="mod">
          <ac:chgData name="Elizabeth Hayes" userId="5d91e51a-10d8-4a80-8760-b3c03695c54b" providerId="ADAL" clId="{2EC660D4-E02B-42B5-A0AD-52FB48B88C4A}" dt="2024-10-11T09:16:13.342" v="10304" actId="1076"/>
          <ac:picMkLst>
            <pc:docMk/>
            <pc:sldMk cId="183476109" sldId="279"/>
            <ac:picMk id="36" creationId="{82B2F1F3-4E8B-FE75-BA6C-AF36C17E8CE3}"/>
          </ac:picMkLst>
        </pc:picChg>
        <pc:picChg chg="mod">
          <ac:chgData name="Elizabeth Hayes" userId="5d91e51a-10d8-4a80-8760-b3c03695c54b" providerId="ADAL" clId="{2EC660D4-E02B-42B5-A0AD-52FB48B88C4A}" dt="2024-10-11T09:16:24.348" v="10307" actId="1076"/>
          <ac:picMkLst>
            <pc:docMk/>
            <pc:sldMk cId="183476109" sldId="279"/>
            <ac:picMk id="38" creationId="{9B57003D-940A-F3E8-731B-A3CD2836E276}"/>
          </ac:picMkLst>
        </pc:picChg>
        <pc:picChg chg="mod modCrop">
          <ac:chgData name="Elizabeth Hayes" userId="5d91e51a-10d8-4a80-8760-b3c03695c54b" providerId="ADAL" clId="{2EC660D4-E02B-42B5-A0AD-52FB48B88C4A}" dt="2024-10-11T09:16:16.183" v="10305" actId="1076"/>
          <ac:picMkLst>
            <pc:docMk/>
            <pc:sldMk cId="183476109" sldId="279"/>
            <ac:picMk id="40" creationId="{FFEE5B6F-EE4F-6B99-635D-6DC7096DF3B8}"/>
          </ac:picMkLst>
        </pc:picChg>
        <pc:picChg chg="mod modCrop">
          <ac:chgData name="Elizabeth Hayes" userId="5d91e51a-10d8-4a80-8760-b3c03695c54b" providerId="ADAL" clId="{2EC660D4-E02B-42B5-A0AD-52FB48B88C4A}" dt="2024-10-11T09:16:06.699" v="10302" actId="1076"/>
          <ac:picMkLst>
            <pc:docMk/>
            <pc:sldMk cId="183476109" sldId="279"/>
            <ac:picMk id="41" creationId="{6340249F-4BB6-82D4-6988-80AF627CE664}"/>
          </ac:picMkLst>
        </pc:picChg>
        <pc:picChg chg="mod modCrop">
          <ac:chgData name="Elizabeth Hayes" userId="5d91e51a-10d8-4a80-8760-b3c03695c54b" providerId="ADAL" clId="{2EC660D4-E02B-42B5-A0AD-52FB48B88C4A}" dt="2024-10-11T09:06:28.428" v="10288" actId="14861"/>
          <ac:picMkLst>
            <pc:docMk/>
            <pc:sldMk cId="183476109" sldId="279"/>
            <ac:picMk id="42" creationId="{A63FEC79-7091-499A-998D-8B71272422DA}"/>
          </ac:picMkLst>
        </pc:picChg>
        <pc:picChg chg="mod modCrop">
          <ac:chgData name="Elizabeth Hayes" userId="5d91e51a-10d8-4a80-8760-b3c03695c54b" providerId="ADAL" clId="{2EC660D4-E02B-42B5-A0AD-52FB48B88C4A}" dt="2024-10-11T09:06:28.428" v="10288" actId="14861"/>
          <ac:picMkLst>
            <pc:docMk/>
            <pc:sldMk cId="183476109" sldId="279"/>
            <ac:picMk id="43" creationId="{D826B032-4D58-17BE-AD81-AE5A61CB5286}"/>
          </ac:picMkLst>
        </pc:picChg>
        <pc:picChg chg="mod modCrop">
          <ac:chgData name="Elizabeth Hayes" userId="5d91e51a-10d8-4a80-8760-b3c03695c54b" providerId="ADAL" clId="{2EC660D4-E02B-42B5-A0AD-52FB48B88C4A}" dt="2024-10-11T09:16:19.628" v="10306" actId="1076"/>
          <ac:picMkLst>
            <pc:docMk/>
            <pc:sldMk cId="183476109" sldId="279"/>
            <ac:picMk id="44" creationId="{0E7FFD4A-64E3-B73A-EB23-1901BE98D1E9}"/>
          </ac:picMkLst>
        </pc:picChg>
      </pc:sldChg>
      <pc:sldChg chg="addSp delSp modSp new del mod modNotesTx">
        <pc:chgData name="Elizabeth Hayes" userId="5d91e51a-10d8-4a80-8760-b3c03695c54b" providerId="ADAL" clId="{2EC660D4-E02B-42B5-A0AD-52FB48B88C4A}" dt="2024-09-30T10:04:02.504" v="2022" actId="47"/>
        <pc:sldMkLst>
          <pc:docMk/>
          <pc:sldMk cId="2418749391" sldId="280"/>
        </pc:sldMkLst>
        <pc:spChg chg="del">
          <ac:chgData name="Elizabeth Hayes" userId="5d91e51a-10d8-4a80-8760-b3c03695c54b" providerId="ADAL" clId="{2EC660D4-E02B-42B5-A0AD-52FB48B88C4A}" dt="2024-09-24T14:59:12.375" v="1199" actId="478"/>
          <ac:spMkLst>
            <pc:docMk/>
            <pc:sldMk cId="2418749391" sldId="280"/>
            <ac:spMk id="2" creationId="{9445C7D2-251E-ED62-DF17-9B10E9F4D1D0}"/>
          </ac:spMkLst>
        </pc:spChg>
        <pc:spChg chg="del">
          <ac:chgData name="Elizabeth Hayes" userId="5d91e51a-10d8-4a80-8760-b3c03695c54b" providerId="ADAL" clId="{2EC660D4-E02B-42B5-A0AD-52FB48B88C4A}" dt="2024-09-24T14:59:14.209" v="1200" actId="478"/>
          <ac:spMkLst>
            <pc:docMk/>
            <pc:sldMk cId="2418749391" sldId="280"/>
            <ac:spMk id="3" creationId="{27B7FBD5-7F2E-D12D-0CAC-0AA4B9002F49}"/>
          </ac:spMkLst>
        </pc:spChg>
        <pc:spChg chg="add del mod">
          <ac:chgData name="Elizabeth Hayes" userId="5d91e51a-10d8-4a80-8760-b3c03695c54b" providerId="ADAL" clId="{2EC660D4-E02B-42B5-A0AD-52FB48B88C4A}" dt="2024-09-24T15:56:58.682" v="1393" actId="478"/>
          <ac:spMkLst>
            <pc:docMk/>
            <pc:sldMk cId="2418749391" sldId="280"/>
            <ac:spMk id="4" creationId="{68F780A8-4264-DB70-908A-6C6591D3B125}"/>
          </ac:spMkLst>
        </pc:spChg>
        <pc:spChg chg="add del mod">
          <ac:chgData name="Elizabeth Hayes" userId="5d91e51a-10d8-4a80-8760-b3c03695c54b" providerId="ADAL" clId="{2EC660D4-E02B-42B5-A0AD-52FB48B88C4A}" dt="2024-09-24T15:21:44.261" v="1231" actId="478"/>
          <ac:spMkLst>
            <pc:docMk/>
            <pc:sldMk cId="2418749391" sldId="280"/>
            <ac:spMk id="5" creationId="{B81C51BD-B15B-1111-3010-16A3E65F1650}"/>
          </ac:spMkLst>
        </pc:spChg>
        <pc:spChg chg="add del mod">
          <ac:chgData name="Elizabeth Hayes" userId="5d91e51a-10d8-4a80-8760-b3c03695c54b" providerId="ADAL" clId="{2EC660D4-E02B-42B5-A0AD-52FB48B88C4A}" dt="2024-09-24T15:21:45.229" v="1232" actId="478"/>
          <ac:spMkLst>
            <pc:docMk/>
            <pc:sldMk cId="2418749391" sldId="280"/>
            <ac:spMk id="6" creationId="{6C402A11-632D-E347-CAD9-2CD8E557E4F9}"/>
          </ac:spMkLst>
        </pc:spChg>
        <pc:spChg chg="add del mod">
          <ac:chgData name="Elizabeth Hayes" userId="5d91e51a-10d8-4a80-8760-b3c03695c54b" providerId="ADAL" clId="{2EC660D4-E02B-42B5-A0AD-52FB48B88C4A}" dt="2024-09-24T15:21:43.643" v="1230" actId="478"/>
          <ac:spMkLst>
            <pc:docMk/>
            <pc:sldMk cId="2418749391" sldId="280"/>
            <ac:spMk id="7" creationId="{7EC9AF3C-37AD-E940-6CAB-923280C7FA8D}"/>
          </ac:spMkLst>
        </pc:spChg>
        <pc:spChg chg="add del mod">
          <ac:chgData name="Elizabeth Hayes" userId="5d91e51a-10d8-4a80-8760-b3c03695c54b" providerId="ADAL" clId="{2EC660D4-E02B-42B5-A0AD-52FB48B88C4A}" dt="2024-09-24T15:56:59.654" v="1394" actId="478"/>
          <ac:spMkLst>
            <pc:docMk/>
            <pc:sldMk cId="2418749391" sldId="280"/>
            <ac:spMk id="8" creationId="{0886D846-D6E2-F22C-482B-79195F87F301}"/>
          </ac:spMkLst>
        </pc:spChg>
        <pc:spChg chg="add del mod">
          <ac:chgData name="Elizabeth Hayes" userId="5d91e51a-10d8-4a80-8760-b3c03695c54b" providerId="ADAL" clId="{2EC660D4-E02B-42B5-A0AD-52FB48B88C4A}" dt="2024-09-24T15:57:02.565" v="1397" actId="478"/>
          <ac:spMkLst>
            <pc:docMk/>
            <pc:sldMk cId="2418749391" sldId="280"/>
            <ac:spMk id="9" creationId="{9252DFCA-CBEC-BA58-283B-669B7CA76A0F}"/>
          </ac:spMkLst>
        </pc:spChg>
        <pc:spChg chg="add del mod">
          <ac:chgData name="Elizabeth Hayes" userId="5d91e51a-10d8-4a80-8760-b3c03695c54b" providerId="ADAL" clId="{2EC660D4-E02B-42B5-A0AD-52FB48B88C4A}" dt="2024-09-24T15:57:01.869" v="1396" actId="478"/>
          <ac:spMkLst>
            <pc:docMk/>
            <pc:sldMk cId="2418749391" sldId="280"/>
            <ac:spMk id="10" creationId="{67FE1D4C-7A5B-014E-6738-178E95DA3DFA}"/>
          </ac:spMkLst>
        </pc:spChg>
        <pc:spChg chg="add del mod">
          <ac:chgData name="Elizabeth Hayes" userId="5d91e51a-10d8-4a80-8760-b3c03695c54b" providerId="ADAL" clId="{2EC660D4-E02B-42B5-A0AD-52FB48B88C4A}" dt="2024-09-24T15:57:01.060" v="1395" actId="478"/>
          <ac:spMkLst>
            <pc:docMk/>
            <pc:sldMk cId="2418749391" sldId="280"/>
            <ac:spMk id="17" creationId="{E5B279B2-EB4F-76B7-4FDA-5FE01CDF4302}"/>
          </ac:spMkLst>
        </pc:spChg>
        <pc:spChg chg="add mod">
          <ac:chgData name="Elizabeth Hayes" userId="5d91e51a-10d8-4a80-8760-b3c03695c54b" providerId="ADAL" clId="{2EC660D4-E02B-42B5-A0AD-52FB48B88C4A}" dt="2024-09-24T16:04:39.736" v="1753" actId="1076"/>
          <ac:spMkLst>
            <pc:docMk/>
            <pc:sldMk cId="2418749391" sldId="280"/>
            <ac:spMk id="18" creationId="{EB447B87-1424-EC7E-5656-4D228656D193}"/>
          </ac:spMkLst>
        </pc:spChg>
        <pc:spChg chg="add del mod">
          <ac:chgData name="Elizabeth Hayes" userId="5d91e51a-10d8-4a80-8760-b3c03695c54b" providerId="ADAL" clId="{2EC660D4-E02B-42B5-A0AD-52FB48B88C4A}" dt="2024-09-24T15:58:56.798" v="1445" actId="478"/>
          <ac:spMkLst>
            <pc:docMk/>
            <pc:sldMk cId="2418749391" sldId="280"/>
            <ac:spMk id="19" creationId="{0114E032-D79D-1C25-8898-D05F8CAC249F}"/>
          </ac:spMkLst>
        </pc:spChg>
        <pc:spChg chg="add del mod">
          <ac:chgData name="Elizabeth Hayes" userId="5d91e51a-10d8-4a80-8760-b3c03695c54b" providerId="ADAL" clId="{2EC660D4-E02B-42B5-A0AD-52FB48B88C4A}" dt="2024-09-24T15:58:59.201" v="1446" actId="478"/>
          <ac:spMkLst>
            <pc:docMk/>
            <pc:sldMk cId="2418749391" sldId="280"/>
            <ac:spMk id="20" creationId="{C8DE8DD3-3530-CAF2-5B17-682CD190F3D6}"/>
          </ac:spMkLst>
        </pc:spChg>
        <pc:spChg chg="add del mod">
          <ac:chgData name="Elizabeth Hayes" userId="5d91e51a-10d8-4a80-8760-b3c03695c54b" providerId="ADAL" clId="{2EC660D4-E02B-42B5-A0AD-52FB48B88C4A}" dt="2024-09-24T15:58:59.885" v="1447" actId="478"/>
          <ac:spMkLst>
            <pc:docMk/>
            <pc:sldMk cId="2418749391" sldId="280"/>
            <ac:spMk id="21" creationId="{7663FA44-4852-8D6C-C49A-DECE7C6F0B2A}"/>
          </ac:spMkLst>
        </pc:spChg>
        <pc:spChg chg="add mod">
          <ac:chgData name="Elizabeth Hayes" userId="5d91e51a-10d8-4a80-8760-b3c03695c54b" providerId="ADAL" clId="{2EC660D4-E02B-42B5-A0AD-52FB48B88C4A}" dt="2024-09-24T16:04:39.736" v="1753" actId="1076"/>
          <ac:spMkLst>
            <pc:docMk/>
            <pc:sldMk cId="2418749391" sldId="280"/>
            <ac:spMk id="22" creationId="{591343E8-1602-B696-F49C-2284916DFBAD}"/>
          </ac:spMkLst>
        </pc:spChg>
        <pc:spChg chg="add mod">
          <ac:chgData name="Elizabeth Hayes" userId="5d91e51a-10d8-4a80-8760-b3c03695c54b" providerId="ADAL" clId="{2EC660D4-E02B-42B5-A0AD-52FB48B88C4A}" dt="2024-09-24T16:04:45.486" v="1754" actId="1076"/>
          <ac:spMkLst>
            <pc:docMk/>
            <pc:sldMk cId="2418749391" sldId="280"/>
            <ac:spMk id="23" creationId="{3A97C983-DAE3-C74A-F564-2B4A158CC21E}"/>
          </ac:spMkLst>
        </pc:spChg>
        <pc:spChg chg="add del mod">
          <ac:chgData name="Elizabeth Hayes" userId="5d91e51a-10d8-4a80-8760-b3c03695c54b" providerId="ADAL" clId="{2EC660D4-E02B-42B5-A0AD-52FB48B88C4A}" dt="2024-09-24T16:02:56.680" v="1655" actId="478"/>
          <ac:spMkLst>
            <pc:docMk/>
            <pc:sldMk cId="2418749391" sldId="280"/>
            <ac:spMk id="24" creationId="{B4FDBB11-BB50-427C-B235-8DD46D681759}"/>
          </ac:spMkLst>
        </pc:spChg>
        <pc:spChg chg="add del mod">
          <ac:chgData name="Elizabeth Hayes" userId="5d91e51a-10d8-4a80-8760-b3c03695c54b" providerId="ADAL" clId="{2EC660D4-E02B-42B5-A0AD-52FB48B88C4A}" dt="2024-09-24T16:02:58.145" v="1656" actId="478"/>
          <ac:spMkLst>
            <pc:docMk/>
            <pc:sldMk cId="2418749391" sldId="280"/>
            <ac:spMk id="25" creationId="{D82327E1-DD95-48B7-2542-2699499F15D9}"/>
          </ac:spMkLst>
        </pc:spChg>
        <pc:spChg chg="add mod">
          <ac:chgData name="Elizabeth Hayes" userId="5d91e51a-10d8-4a80-8760-b3c03695c54b" providerId="ADAL" clId="{2EC660D4-E02B-42B5-A0AD-52FB48B88C4A}" dt="2024-09-24T16:04:45.486" v="1754" actId="1076"/>
          <ac:spMkLst>
            <pc:docMk/>
            <pc:sldMk cId="2418749391" sldId="280"/>
            <ac:spMk id="26" creationId="{AA3BC34F-AC5E-3CF7-CD1F-C75D5A244C6A}"/>
          </ac:spMkLst>
        </pc:spChg>
        <pc:spChg chg="add mod">
          <ac:chgData name="Elizabeth Hayes" userId="5d91e51a-10d8-4a80-8760-b3c03695c54b" providerId="ADAL" clId="{2EC660D4-E02B-42B5-A0AD-52FB48B88C4A}" dt="2024-09-24T16:04:53.242" v="1756" actId="1076"/>
          <ac:spMkLst>
            <pc:docMk/>
            <pc:sldMk cId="2418749391" sldId="280"/>
            <ac:spMk id="27" creationId="{4A1309E2-5FA8-3DAB-2975-5015B0D941B6}"/>
          </ac:spMkLst>
        </pc:spChg>
        <pc:spChg chg="add mod">
          <ac:chgData name="Elizabeth Hayes" userId="5d91e51a-10d8-4a80-8760-b3c03695c54b" providerId="ADAL" clId="{2EC660D4-E02B-42B5-A0AD-52FB48B88C4A}" dt="2024-09-24T16:04:56.563" v="1757" actId="1076"/>
          <ac:spMkLst>
            <pc:docMk/>
            <pc:sldMk cId="2418749391" sldId="280"/>
            <ac:spMk id="28" creationId="{2715417B-B1F6-3EFB-EB88-B41E98F61DCE}"/>
          </ac:spMkLst>
        </pc:spChg>
        <pc:spChg chg="add mod">
          <ac:chgData name="Elizabeth Hayes" userId="5d91e51a-10d8-4a80-8760-b3c03695c54b" providerId="ADAL" clId="{2EC660D4-E02B-42B5-A0AD-52FB48B88C4A}" dt="2024-09-24T16:04:50.485" v="1755" actId="1076"/>
          <ac:spMkLst>
            <pc:docMk/>
            <pc:sldMk cId="2418749391" sldId="280"/>
            <ac:spMk id="29" creationId="{ADAF49FD-239D-DBCA-B654-743D5573EE0B}"/>
          </ac:spMkLst>
        </pc:spChg>
        <pc:picChg chg="add mod">
          <ac:chgData name="Elizabeth Hayes" userId="5d91e51a-10d8-4a80-8760-b3c03695c54b" providerId="ADAL" clId="{2EC660D4-E02B-42B5-A0AD-52FB48B88C4A}" dt="2024-09-24T15:33:10.703" v="1264" actId="1076"/>
          <ac:picMkLst>
            <pc:docMk/>
            <pc:sldMk cId="2418749391" sldId="280"/>
            <ac:picMk id="12" creationId="{D4A4A969-6976-CC7F-164C-7E45F3165064}"/>
          </ac:picMkLst>
        </pc:picChg>
        <pc:picChg chg="add mod">
          <ac:chgData name="Elizabeth Hayes" userId="5d91e51a-10d8-4a80-8760-b3c03695c54b" providerId="ADAL" clId="{2EC660D4-E02B-42B5-A0AD-52FB48B88C4A}" dt="2024-09-24T15:33:10.703" v="1264" actId="1076"/>
          <ac:picMkLst>
            <pc:docMk/>
            <pc:sldMk cId="2418749391" sldId="280"/>
            <ac:picMk id="14" creationId="{479B135E-9252-C336-5E9C-F827E956C48D}"/>
          </ac:picMkLst>
        </pc:picChg>
        <pc:cxnChg chg="add del mod">
          <ac:chgData name="Elizabeth Hayes" userId="5d91e51a-10d8-4a80-8760-b3c03695c54b" providerId="ADAL" clId="{2EC660D4-E02B-42B5-A0AD-52FB48B88C4A}" dt="2024-09-24T15:37:38.602" v="1271" actId="478"/>
          <ac:cxnSpMkLst>
            <pc:docMk/>
            <pc:sldMk cId="2418749391" sldId="280"/>
            <ac:cxnSpMk id="16" creationId="{8524B1E3-2ADF-7A67-02F8-44009A37E3DB}"/>
          </ac:cxnSpMkLst>
        </pc:cxnChg>
      </pc:sldChg>
      <pc:sldChg chg="addSp delSp modSp new del mod ord delAnim modAnim modNotesTx">
        <pc:chgData name="Elizabeth Hayes" userId="5d91e51a-10d8-4a80-8760-b3c03695c54b" providerId="ADAL" clId="{2EC660D4-E02B-42B5-A0AD-52FB48B88C4A}" dt="2024-10-09T09:45:16.422" v="6166" actId="47"/>
        <pc:sldMkLst>
          <pc:docMk/>
          <pc:sldMk cId="2807924665" sldId="281"/>
        </pc:sldMkLst>
        <pc:spChg chg="del mod">
          <ac:chgData name="Elizabeth Hayes" userId="5d91e51a-10d8-4a80-8760-b3c03695c54b" providerId="ADAL" clId="{2EC660D4-E02B-42B5-A0AD-52FB48B88C4A}" dt="2024-10-01T11:22:08.180" v="2610" actId="478"/>
          <ac:spMkLst>
            <pc:docMk/>
            <pc:sldMk cId="2807924665" sldId="281"/>
            <ac:spMk id="2" creationId="{11D108D2-D9A7-4D17-F2E3-201996D27F5A}"/>
          </ac:spMkLst>
        </pc:spChg>
        <pc:spChg chg="add del mod topLvl">
          <ac:chgData name="Elizabeth Hayes" userId="5d91e51a-10d8-4a80-8760-b3c03695c54b" providerId="ADAL" clId="{2EC660D4-E02B-42B5-A0AD-52FB48B88C4A}" dt="2024-10-01T15:45:43.514" v="3320" actId="165"/>
          <ac:spMkLst>
            <pc:docMk/>
            <pc:sldMk cId="2807924665" sldId="281"/>
            <ac:spMk id="3" creationId="{384BEA5F-74F8-142B-A9D6-B45908FF35D2}"/>
          </ac:spMkLst>
        </pc:spChg>
        <pc:spChg chg="del">
          <ac:chgData name="Elizabeth Hayes" userId="5d91e51a-10d8-4a80-8760-b3c03695c54b" providerId="ADAL" clId="{2EC660D4-E02B-42B5-A0AD-52FB48B88C4A}" dt="2024-09-30T09:55:04.001" v="1779" actId="1032"/>
          <ac:spMkLst>
            <pc:docMk/>
            <pc:sldMk cId="2807924665" sldId="281"/>
            <ac:spMk id="3" creationId="{3FA46A19-B13B-F216-E1F8-37E7D0FD4E50}"/>
          </ac:spMkLst>
        </pc:spChg>
        <pc:spChg chg="add del mod">
          <ac:chgData name="Elizabeth Hayes" userId="5d91e51a-10d8-4a80-8760-b3c03695c54b" providerId="ADAL" clId="{2EC660D4-E02B-42B5-A0AD-52FB48B88C4A}" dt="2024-10-01T11:09:00.821" v="2508" actId="478"/>
          <ac:spMkLst>
            <pc:docMk/>
            <pc:sldMk cId="2807924665" sldId="281"/>
            <ac:spMk id="5" creationId="{DB7A9431-4B18-A88A-D3A5-591EBB3C4B0C}"/>
          </ac:spMkLst>
        </pc:spChg>
        <pc:spChg chg="add del mod">
          <ac:chgData name="Elizabeth Hayes" userId="5d91e51a-10d8-4a80-8760-b3c03695c54b" providerId="ADAL" clId="{2EC660D4-E02B-42B5-A0AD-52FB48B88C4A}" dt="2024-10-01T11:08:23.499" v="2476" actId="478"/>
          <ac:spMkLst>
            <pc:docMk/>
            <pc:sldMk cId="2807924665" sldId="281"/>
            <ac:spMk id="6" creationId="{A76C4899-B72E-CF7F-59E1-9006B3749E54}"/>
          </ac:spMkLst>
        </pc:spChg>
        <pc:spChg chg="add del mod">
          <ac:chgData name="Elizabeth Hayes" userId="5d91e51a-10d8-4a80-8760-b3c03695c54b" providerId="ADAL" clId="{2EC660D4-E02B-42B5-A0AD-52FB48B88C4A}" dt="2024-10-01T11:08:25.465" v="2478" actId="478"/>
          <ac:spMkLst>
            <pc:docMk/>
            <pc:sldMk cId="2807924665" sldId="281"/>
            <ac:spMk id="7" creationId="{65A5B07A-9BFF-A7AC-E973-0AC9D66B4594}"/>
          </ac:spMkLst>
        </pc:spChg>
        <pc:spChg chg="add del mod">
          <ac:chgData name="Elizabeth Hayes" userId="5d91e51a-10d8-4a80-8760-b3c03695c54b" providerId="ADAL" clId="{2EC660D4-E02B-42B5-A0AD-52FB48B88C4A}" dt="2024-10-01T11:08:51.540" v="2501" actId="478"/>
          <ac:spMkLst>
            <pc:docMk/>
            <pc:sldMk cId="2807924665" sldId="281"/>
            <ac:spMk id="8" creationId="{4E410D03-B90A-04F8-A07A-47220FA7427F}"/>
          </ac:spMkLst>
        </pc:spChg>
        <pc:spChg chg="add del mod">
          <ac:chgData name="Elizabeth Hayes" userId="5d91e51a-10d8-4a80-8760-b3c03695c54b" providerId="ADAL" clId="{2EC660D4-E02B-42B5-A0AD-52FB48B88C4A}" dt="2024-10-01T11:08:54.372" v="2505" actId="478"/>
          <ac:spMkLst>
            <pc:docMk/>
            <pc:sldMk cId="2807924665" sldId="281"/>
            <ac:spMk id="9" creationId="{F143C469-1716-E80D-FFA0-C3F0E41B0B4E}"/>
          </ac:spMkLst>
        </pc:spChg>
        <pc:spChg chg="add del mod">
          <ac:chgData name="Elizabeth Hayes" userId="5d91e51a-10d8-4a80-8760-b3c03695c54b" providerId="ADAL" clId="{2EC660D4-E02B-42B5-A0AD-52FB48B88C4A}" dt="2024-10-01T11:08:53.085" v="2503" actId="478"/>
          <ac:spMkLst>
            <pc:docMk/>
            <pc:sldMk cId="2807924665" sldId="281"/>
            <ac:spMk id="10" creationId="{C019FAC7-411C-8CEF-6417-41BC1574F873}"/>
          </ac:spMkLst>
        </pc:spChg>
        <pc:spChg chg="add del mod">
          <ac:chgData name="Elizabeth Hayes" userId="5d91e51a-10d8-4a80-8760-b3c03695c54b" providerId="ADAL" clId="{2EC660D4-E02B-42B5-A0AD-52FB48B88C4A}" dt="2024-10-01T11:08:49.073" v="2496"/>
          <ac:spMkLst>
            <pc:docMk/>
            <pc:sldMk cId="2807924665" sldId="281"/>
            <ac:spMk id="11" creationId="{348A9546-5CAA-6E1E-42B8-D8CCB6105E13}"/>
          </ac:spMkLst>
        </pc:spChg>
        <pc:spChg chg="add del mod">
          <ac:chgData name="Elizabeth Hayes" userId="5d91e51a-10d8-4a80-8760-b3c03695c54b" providerId="ADAL" clId="{2EC660D4-E02B-42B5-A0AD-52FB48B88C4A}" dt="2024-10-01T11:08:48.468" v="2494"/>
          <ac:spMkLst>
            <pc:docMk/>
            <pc:sldMk cId="2807924665" sldId="281"/>
            <ac:spMk id="12" creationId="{ECD5C996-9C51-E306-B2C1-0038C5C183F8}"/>
          </ac:spMkLst>
        </pc:spChg>
        <pc:spChg chg="add del mod">
          <ac:chgData name="Elizabeth Hayes" userId="5d91e51a-10d8-4a80-8760-b3c03695c54b" providerId="ADAL" clId="{2EC660D4-E02B-42B5-A0AD-52FB48B88C4A}" dt="2024-10-01T11:08:48.285" v="2493"/>
          <ac:spMkLst>
            <pc:docMk/>
            <pc:sldMk cId="2807924665" sldId="281"/>
            <ac:spMk id="13" creationId="{C6A90F64-9171-B032-D258-F2976978E681}"/>
          </ac:spMkLst>
        </pc:spChg>
        <pc:spChg chg="add del mod">
          <ac:chgData name="Elizabeth Hayes" userId="5d91e51a-10d8-4a80-8760-b3c03695c54b" providerId="ADAL" clId="{2EC660D4-E02B-42B5-A0AD-52FB48B88C4A}" dt="2024-10-01T11:08:48.095" v="2492"/>
          <ac:spMkLst>
            <pc:docMk/>
            <pc:sldMk cId="2807924665" sldId="281"/>
            <ac:spMk id="14" creationId="{6BF22DDB-F514-2788-0F1D-F9625B317AA6}"/>
          </ac:spMkLst>
        </pc:spChg>
        <pc:spChg chg="add del mod">
          <ac:chgData name="Elizabeth Hayes" userId="5d91e51a-10d8-4a80-8760-b3c03695c54b" providerId="ADAL" clId="{2EC660D4-E02B-42B5-A0AD-52FB48B88C4A}" dt="2024-10-01T13:14:32.288" v="2716" actId="478"/>
          <ac:spMkLst>
            <pc:docMk/>
            <pc:sldMk cId="2807924665" sldId="281"/>
            <ac:spMk id="15" creationId="{426E466F-8FC6-F118-1A3C-FD9D63E35826}"/>
          </ac:spMkLst>
        </pc:spChg>
        <pc:spChg chg="add del mod">
          <ac:chgData name="Elizabeth Hayes" userId="5d91e51a-10d8-4a80-8760-b3c03695c54b" providerId="ADAL" clId="{2EC660D4-E02B-42B5-A0AD-52FB48B88C4A}" dt="2024-10-01T13:14:31.744" v="2715" actId="478"/>
          <ac:spMkLst>
            <pc:docMk/>
            <pc:sldMk cId="2807924665" sldId="281"/>
            <ac:spMk id="16" creationId="{3DC7B7FE-B3D4-C32E-EF99-0E41DE7577BA}"/>
          </ac:spMkLst>
        </pc:spChg>
        <pc:spChg chg="add del mod">
          <ac:chgData name="Elizabeth Hayes" userId="5d91e51a-10d8-4a80-8760-b3c03695c54b" providerId="ADAL" clId="{2EC660D4-E02B-42B5-A0AD-52FB48B88C4A}" dt="2024-10-01T13:14:29.549" v="2712" actId="478"/>
          <ac:spMkLst>
            <pc:docMk/>
            <pc:sldMk cId="2807924665" sldId="281"/>
            <ac:spMk id="17" creationId="{F8D20524-8148-29C4-2735-52477367043E}"/>
          </ac:spMkLst>
        </pc:spChg>
        <pc:spChg chg="add del mod">
          <ac:chgData name="Elizabeth Hayes" userId="5d91e51a-10d8-4a80-8760-b3c03695c54b" providerId="ADAL" clId="{2EC660D4-E02B-42B5-A0AD-52FB48B88C4A}" dt="2024-10-01T13:14:30.318" v="2713" actId="478"/>
          <ac:spMkLst>
            <pc:docMk/>
            <pc:sldMk cId="2807924665" sldId="281"/>
            <ac:spMk id="18" creationId="{7464A955-43C5-761B-1498-E9E0B442DDC9}"/>
          </ac:spMkLst>
        </pc:spChg>
        <pc:spChg chg="add del mod">
          <ac:chgData name="Elizabeth Hayes" userId="5d91e51a-10d8-4a80-8760-b3c03695c54b" providerId="ADAL" clId="{2EC660D4-E02B-42B5-A0AD-52FB48B88C4A}" dt="2024-10-01T13:14:30.850" v="2714" actId="478"/>
          <ac:spMkLst>
            <pc:docMk/>
            <pc:sldMk cId="2807924665" sldId="281"/>
            <ac:spMk id="19" creationId="{FF499A6E-A0E9-E621-BC08-66DC30166357}"/>
          </ac:spMkLst>
        </pc:spChg>
        <pc:spChg chg="add mod topLvl">
          <ac:chgData name="Elizabeth Hayes" userId="5d91e51a-10d8-4a80-8760-b3c03695c54b" providerId="ADAL" clId="{2EC660D4-E02B-42B5-A0AD-52FB48B88C4A}" dt="2024-10-01T15:46:17.719" v="3326" actId="1076"/>
          <ac:spMkLst>
            <pc:docMk/>
            <pc:sldMk cId="2807924665" sldId="281"/>
            <ac:spMk id="20" creationId="{9AEB679B-8031-8CCF-A48F-1D734E71C3A0}"/>
          </ac:spMkLst>
        </pc:spChg>
        <pc:spChg chg="add del mod">
          <ac:chgData name="Elizabeth Hayes" userId="5d91e51a-10d8-4a80-8760-b3c03695c54b" providerId="ADAL" clId="{2EC660D4-E02B-42B5-A0AD-52FB48B88C4A}" dt="2024-10-01T11:13:01.861" v="2569" actId="478"/>
          <ac:spMkLst>
            <pc:docMk/>
            <pc:sldMk cId="2807924665" sldId="281"/>
            <ac:spMk id="21" creationId="{FF9B59E8-43F0-2870-0BCF-E224262E6A41}"/>
          </ac:spMkLst>
        </pc:spChg>
        <pc:spChg chg="add mod">
          <ac:chgData name="Elizabeth Hayes" userId="5d91e51a-10d8-4a80-8760-b3c03695c54b" providerId="ADAL" clId="{2EC660D4-E02B-42B5-A0AD-52FB48B88C4A}" dt="2024-10-01T11:12:01.707" v="2549"/>
          <ac:spMkLst>
            <pc:docMk/>
            <pc:sldMk cId="2807924665" sldId="281"/>
            <ac:spMk id="22" creationId="{D9E0AE02-3672-65C9-58D8-B5860B03E2DA}"/>
          </ac:spMkLst>
        </pc:spChg>
        <pc:spChg chg="add del mod">
          <ac:chgData name="Elizabeth Hayes" userId="5d91e51a-10d8-4a80-8760-b3c03695c54b" providerId="ADAL" clId="{2EC660D4-E02B-42B5-A0AD-52FB48B88C4A}" dt="2024-10-01T11:13:03.436" v="2571" actId="478"/>
          <ac:spMkLst>
            <pc:docMk/>
            <pc:sldMk cId="2807924665" sldId="281"/>
            <ac:spMk id="23" creationId="{EE2AA43C-E652-F673-5A06-251C8587A888}"/>
          </ac:spMkLst>
        </pc:spChg>
        <pc:spChg chg="add mod">
          <ac:chgData name="Elizabeth Hayes" userId="5d91e51a-10d8-4a80-8760-b3c03695c54b" providerId="ADAL" clId="{2EC660D4-E02B-42B5-A0AD-52FB48B88C4A}" dt="2024-10-01T11:12:16.013" v="2557"/>
          <ac:spMkLst>
            <pc:docMk/>
            <pc:sldMk cId="2807924665" sldId="281"/>
            <ac:spMk id="24" creationId="{F21794B8-A129-9618-BD02-049845852DD3}"/>
          </ac:spMkLst>
        </pc:spChg>
        <pc:spChg chg="add mod">
          <ac:chgData name="Elizabeth Hayes" userId="5d91e51a-10d8-4a80-8760-b3c03695c54b" providerId="ADAL" clId="{2EC660D4-E02B-42B5-A0AD-52FB48B88C4A}" dt="2024-10-01T11:12:15.596" v="2556"/>
          <ac:spMkLst>
            <pc:docMk/>
            <pc:sldMk cId="2807924665" sldId="281"/>
            <ac:spMk id="25" creationId="{4064CE21-705E-DDCA-816A-8B187E0C57CA}"/>
          </ac:spMkLst>
        </pc:spChg>
        <pc:spChg chg="add mod">
          <ac:chgData name="Elizabeth Hayes" userId="5d91e51a-10d8-4a80-8760-b3c03695c54b" providerId="ADAL" clId="{2EC660D4-E02B-42B5-A0AD-52FB48B88C4A}" dt="2024-10-01T11:12:15.339" v="2555"/>
          <ac:spMkLst>
            <pc:docMk/>
            <pc:sldMk cId="2807924665" sldId="281"/>
            <ac:spMk id="26" creationId="{CD4CE347-D417-001F-DD4C-B9550DAC8DB1}"/>
          </ac:spMkLst>
        </pc:spChg>
        <pc:spChg chg="add del mod">
          <ac:chgData name="Elizabeth Hayes" userId="5d91e51a-10d8-4a80-8760-b3c03695c54b" providerId="ADAL" clId="{2EC660D4-E02B-42B5-A0AD-52FB48B88C4A}" dt="2024-10-01T11:13:06.992" v="2574" actId="478"/>
          <ac:spMkLst>
            <pc:docMk/>
            <pc:sldMk cId="2807924665" sldId="281"/>
            <ac:spMk id="27" creationId="{7C0D9439-D5A1-1B89-DD08-4D75FB397F76}"/>
          </ac:spMkLst>
        </pc:spChg>
        <pc:spChg chg="add mod">
          <ac:chgData name="Elizabeth Hayes" userId="5d91e51a-10d8-4a80-8760-b3c03695c54b" providerId="ADAL" clId="{2EC660D4-E02B-42B5-A0AD-52FB48B88C4A}" dt="2024-10-01T11:12:28.309" v="2562"/>
          <ac:spMkLst>
            <pc:docMk/>
            <pc:sldMk cId="2807924665" sldId="281"/>
            <ac:spMk id="28" creationId="{C8700038-1D42-E2A6-07DA-6CF56E70532A}"/>
          </ac:spMkLst>
        </pc:spChg>
        <pc:spChg chg="add del mod">
          <ac:chgData name="Elizabeth Hayes" userId="5d91e51a-10d8-4a80-8760-b3c03695c54b" providerId="ADAL" clId="{2EC660D4-E02B-42B5-A0AD-52FB48B88C4A}" dt="2024-10-01T11:13:04.671" v="2572" actId="478"/>
          <ac:spMkLst>
            <pc:docMk/>
            <pc:sldMk cId="2807924665" sldId="281"/>
            <ac:spMk id="29" creationId="{C899828B-15D7-1C53-05C6-8518761AF905}"/>
          </ac:spMkLst>
        </pc:spChg>
        <pc:spChg chg="add del mod">
          <ac:chgData name="Elizabeth Hayes" userId="5d91e51a-10d8-4a80-8760-b3c03695c54b" providerId="ADAL" clId="{2EC660D4-E02B-42B5-A0AD-52FB48B88C4A}" dt="2024-10-01T11:13:05.864" v="2573" actId="478"/>
          <ac:spMkLst>
            <pc:docMk/>
            <pc:sldMk cId="2807924665" sldId="281"/>
            <ac:spMk id="30" creationId="{810B199E-6D04-287D-8AEE-A46A97F72E2E}"/>
          </ac:spMkLst>
        </pc:spChg>
        <pc:spChg chg="add mod topLvl">
          <ac:chgData name="Elizabeth Hayes" userId="5d91e51a-10d8-4a80-8760-b3c03695c54b" providerId="ADAL" clId="{2EC660D4-E02B-42B5-A0AD-52FB48B88C4A}" dt="2024-10-01T15:46:17.719" v="3326" actId="1076"/>
          <ac:spMkLst>
            <pc:docMk/>
            <pc:sldMk cId="2807924665" sldId="281"/>
            <ac:spMk id="31" creationId="{6CFB43D4-2ADD-2A27-59BD-9500A8B11D53}"/>
          </ac:spMkLst>
        </pc:spChg>
        <pc:spChg chg="add mod topLvl">
          <ac:chgData name="Elizabeth Hayes" userId="5d91e51a-10d8-4a80-8760-b3c03695c54b" providerId="ADAL" clId="{2EC660D4-E02B-42B5-A0AD-52FB48B88C4A}" dt="2024-10-01T15:46:17.719" v="3326" actId="1076"/>
          <ac:spMkLst>
            <pc:docMk/>
            <pc:sldMk cId="2807924665" sldId="281"/>
            <ac:spMk id="32" creationId="{A91C0982-E747-C6C5-2112-8A743CDF6FF5}"/>
          </ac:spMkLst>
        </pc:spChg>
        <pc:spChg chg="add mod topLvl">
          <ac:chgData name="Elizabeth Hayes" userId="5d91e51a-10d8-4a80-8760-b3c03695c54b" providerId="ADAL" clId="{2EC660D4-E02B-42B5-A0AD-52FB48B88C4A}" dt="2024-10-01T15:46:17.719" v="3326" actId="1076"/>
          <ac:spMkLst>
            <pc:docMk/>
            <pc:sldMk cId="2807924665" sldId="281"/>
            <ac:spMk id="33" creationId="{0C4A60D2-81E0-C1C2-8B02-620287E6F64C}"/>
          </ac:spMkLst>
        </pc:spChg>
        <pc:spChg chg="add mod topLvl">
          <ac:chgData name="Elizabeth Hayes" userId="5d91e51a-10d8-4a80-8760-b3c03695c54b" providerId="ADAL" clId="{2EC660D4-E02B-42B5-A0AD-52FB48B88C4A}" dt="2024-10-01T15:46:17.719" v="3326" actId="1076"/>
          <ac:spMkLst>
            <pc:docMk/>
            <pc:sldMk cId="2807924665" sldId="281"/>
            <ac:spMk id="34" creationId="{6E1922CB-0925-99EA-FC9E-F589F1CC86A5}"/>
          </ac:spMkLst>
        </pc:spChg>
        <pc:spChg chg="add mod topLvl">
          <ac:chgData name="Elizabeth Hayes" userId="5d91e51a-10d8-4a80-8760-b3c03695c54b" providerId="ADAL" clId="{2EC660D4-E02B-42B5-A0AD-52FB48B88C4A}" dt="2024-10-01T15:46:17.719" v="3326" actId="1076"/>
          <ac:spMkLst>
            <pc:docMk/>
            <pc:sldMk cId="2807924665" sldId="281"/>
            <ac:spMk id="35" creationId="{0A2A7385-9A71-F7AF-FBD8-75821D5A2792}"/>
          </ac:spMkLst>
        </pc:spChg>
        <pc:spChg chg="add del mod">
          <ac:chgData name="Elizabeth Hayes" userId="5d91e51a-10d8-4a80-8760-b3c03695c54b" providerId="ADAL" clId="{2EC660D4-E02B-42B5-A0AD-52FB48B88C4A}" dt="2024-10-01T11:22:10.858" v="2611" actId="478"/>
          <ac:spMkLst>
            <pc:docMk/>
            <pc:sldMk cId="2807924665" sldId="281"/>
            <ac:spMk id="37" creationId="{EB6E72C3-5C42-47C6-A98A-1CF2090BF904}"/>
          </ac:spMkLst>
        </pc:spChg>
        <pc:spChg chg="add del mod">
          <ac:chgData name="Elizabeth Hayes" userId="5d91e51a-10d8-4a80-8760-b3c03695c54b" providerId="ADAL" clId="{2EC660D4-E02B-42B5-A0AD-52FB48B88C4A}" dt="2024-10-01T11:22:49.947" v="2618" actId="478"/>
          <ac:spMkLst>
            <pc:docMk/>
            <pc:sldMk cId="2807924665" sldId="281"/>
            <ac:spMk id="39" creationId="{A66E5888-308D-195F-7382-EAABDD819825}"/>
          </ac:spMkLst>
        </pc:spChg>
        <pc:spChg chg="add mod">
          <ac:chgData name="Elizabeth Hayes" userId="5d91e51a-10d8-4a80-8760-b3c03695c54b" providerId="ADAL" clId="{2EC660D4-E02B-42B5-A0AD-52FB48B88C4A}" dt="2024-10-01T15:54:43.312" v="3332" actId="1076"/>
          <ac:spMkLst>
            <pc:docMk/>
            <pc:sldMk cId="2807924665" sldId="281"/>
            <ac:spMk id="40" creationId="{8C97CB22-5241-CF09-4B2D-1EA8F35329EB}"/>
          </ac:spMkLst>
        </pc:spChg>
        <pc:spChg chg="add mod ord">
          <ac:chgData name="Elizabeth Hayes" userId="5d91e51a-10d8-4a80-8760-b3c03695c54b" providerId="ADAL" clId="{2EC660D4-E02B-42B5-A0AD-52FB48B88C4A}" dt="2024-10-01T15:54:44.693" v="3335" actId="1076"/>
          <ac:spMkLst>
            <pc:docMk/>
            <pc:sldMk cId="2807924665" sldId="281"/>
            <ac:spMk id="41" creationId="{E7F6BDCF-9877-5AAE-A800-54A6E786BC7E}"/>
          </ac:spMkLst>
        </pc:spChg>
        <pc:spChg chg="add mod">
          <ac:chgData name="Elizabeth Hayes" userId="5d91e51a-10d8-4a80-8760-b3c03695c54b" providerId="ADAL" clId="{2EC660D4-E02B-42B5-A0AD-52FB48B88C4A}" dt="2024-10-01T15:45:43.514" v="3320" actId="165"/>
          <ac:spMkLst>
            <pc:docMk/>
            <pc:sldMk cId="2807924665" sldId="281"/>
            <ac:spMk id="42" creationId="{4A2BD9BB-8DAD-5BB7-B33E-BC199959A489}"/>
          </ac:spMkLst>
        </pc:spChg>
        <pc:spChg chg="add mod">
          <ac:chgData name="Elizabeth Hayes" userId="5d91e51a-10d8-4a80-8760-b3c03695c54b" providerId="ADAL" clId="{2EC660D4-E02B-42B5-A0AD-52FB48B88C4A}" dt="2024-10-01T15:45:43.514" v="3320" actId="165"/>
          <ac:spMkLst>
            <pc:docMk/>
            <pc:sldMk cId="2807924665" sldId="281"/>
            <ac:spMk id="43" creationId="{C60D08D5-025B-4EB6-AB51-AF404475BD4A}"/>
          </ac:spMkLst>
        </pc:spChg>
        <pc:spChg chg="add mod">
          <ac:chgData name="Elizabeth Hayes" userId="5d91e51a-10d8-4a80-8760-b3c03695c54b" providerId="ADAL" clId="{2EC660D4-E02B-42B5-A0AD-52FB48B88C4A}" dt="2024-10-01T15:45:43.514" v="3320" actId="165"/>
          <ac:spMkLst>
            <pc:docMk/>
            <pc:sldMk cId="2807924665" sldId="281"/>
            <ac:spMk id="44" creationId="{2921C284-28DF-813B-C759-10AD0D61FA58}"/>
          </ac:spMkLst>
        </pc:spChg>
        <pc:spChg chg="add mod">
          <ac:chgData name="Elizabeth Hayes" userId="5d91e51a-10d8-4a80-8760-b3c03695c54b" providerId="ADAL" clId="{2EC660D4-E02B-42B5-A0AD-52FB48B88C4A}" dt="2024-10-01T13:58:14.498" v="2761"/>
          <ac:spMkLst>
            <pc:docMk/>
            <pc:sldMk cId="2807924665" sldId="281"/>
            <ac:spMk id="45" creationId="{2E5E14BE-88AA-BDC3-912C-0D34A40240B3}"/>
          </ac:spMkLst>
        </pc:spChg>
        <pc:spChg chg="add mod">
          <ac:chgData name="Elizabeth Hayes" userId="5d91e51a-10d8-4a80-8760-b3c03695c54b" providerId="ADAL" clId="{2EC660D4-E02B-42B5-A0AD-52FB48B88C4A}" dt="2024-10-01T13:58:14.498" v="2761"/>
          <ac:spMkLst>
            <pc:docMk/>
            <pc:sldMk cId="2807924665" sldId="281"/>
            <ac:spMk id="46" creationId="{A97C0601-9B70-CFF8-2CF4-227985475BEA}"/>
          </ac:spMkLst>
        </pc:spChg>
        <pc:spChg chg="add mod">
          <ac:chgData name="Elizabeth Hayes" userId="5d91e51a-10d8-4a80-8760-b3c03695c54b" providerId="ADAL" clId="{2EC660D4-E02B-42B5-A0AD-52FB48B88C4A}" dt="2024-10-01T15:46:25.203" v="3327" actId="1076"/>
          <ac:spMkLst>
            <pc:docMk/>
            <pc:sldMk cId="2807924665" sldId="281"/>
            <ac:spMk id="47" creationId="{578DD5F7-9319-6152-AC44-613136A83AA7}"/>
          </ac:spMkLst>
        </pc:spChg>
        <pc:spChg chg="add mod">
          <ac:chgData name="Elizabeth Hayes" userId="5d91e51a-10d8-4a80-8760-b3c03695c54b" providerId="ADAL" clId="{2EC660D4-E02B-42B5-A0AD-52FB48B88C4A}" dt="2024-10-02T08:38:58.545" v="3569" actId="1076"/>
          <ac:spMkLst>
            <pc:docMk/>
            <pc:sldMk cId="2807924665" sldId="281"/>
            <ac:spMk id="48" creationId="{7E691E31-28B3-3E16-677D-3E4993145185}"/>
          </ac:spMkLst>
        </pc:spChg>
        <pc:spChg chg="add mod">
          <ac:chgData name="Elizabeth Hayes" userId="5d91e51a-10d8-4a80-8760-b3c03695c54b" providerId="ADAL" clId="{2EC660D4-E02B-42B5-A0AD-52FB48B88C4A}" dt="2024-10-02T08:39:01.593" v="3570" actId="1076"/>
          <ac:spMkLst>
            <pc:docMk/>
            <pc:sldMk cId="2807924665" sldId="281"/>
            <ac:spMk id="49" creationId="{E76C2FF4-6A3C-49FB-1E03-1EFDD068EA38}"/>
          </ac:spMkLst>
        </pc:spChg>
        <pc:spChg chg="add mod">
          <ac:chgData name="Elizabeth Hayes" userId="5d91e51a-10d8-4a80-8760-b3c03695c54b" providerId="ADAL" clId="{2EC660D4-E02B-42B5-A0AD-52FB48B88C4A}" dt="2024-10-02T08:39:05.717" v="3571" actId="1076"/>
          <ac:spMkLst>
            <pc:docMk/>
            <pc:sldMk cId="2807924665" sldId="281"/>
            <ac:spMk id="50" creationId="{69A49C4F-A7BE-7104-BE73-552A78712EF1}"/>
          </ac:spMkLst>
        </pc:spChg>
        <pc:spChg chg="add mod">
          <ac:chgData name="Elizabeth Hayes" userId="5d91e51a-10d8-4a80-8760-b3c03695c54b" providerId="ADAL" clId="{2EC660D4-E02B-42B5-A0AD-52FB48B88C4A}" dt="2024-10-02T08:39:10.629" v="3572" actId="1076"/>
          <ac:spMkLst>
            <pc:docMk/>
            <pc:sldMk cId="2807924665" sldId="281"/>
            <ac:spMk id="51" creationId="{A025D350-9E2E-F07E-6BE4-B722717C55B3}"/>
          </ac:spMkLst>
        </pc:spChg>
        <pc:spChg chg="add mod">
          <ac:chgData name="Elizabeth Hayes" userId="5d91e51a-10d8-4a80-8760-b3c03695c54b" providerId="ADAL" clId="{2EC660D4-E02B-42B5-A0AD-52FB48B88C4A}" dt="2024-10-01T15:45:43.514" v="3320" actId="165"/>
          <ac:spMkLst>
            <pc:docMk/>
            <pc:sldMk cId="2807924665" sldId="281"/>
            <ac:spMk id="52" creationId="{2B9A0FCC-6DF9-A305-BACA-AECB2B6A0EE1}"/>
          </ac:spMkLst>
        </pc:spChg>
        <pc:spChg chg="add mod">
          <ac:chgData name="Elizabeth Hayes" userId="5d91e51a-10d8-4a80-8760-b3c03695c54b" providerId="ADAL" clId="{2EC660D4-E02B-42B5-A0AD-52FB48B88C4A}" dt="2024-10-02T08:38:55.266" v="3568" actId="1076"/>
          <ac:spMkLst>
            <pc:docMk/>
            <pc:sldMk cId="2807924665" sldId="281"/>
            <ac:spMk id="53" creationId="{543527FC-B77E-51AB-F617-914FD8E30AFE}"/>
          </ac:spMkLst>
        </pc:spChg>
        <pc:spChg chg="add mod">
          <ac:chgData name="Elizabeth Hayes" userId="5d91e51a-10d8-4a80-8760-b3c03695c54b" providerId="ADAL" clId="{2EC660D4-E02B-42B5-A0AD-52FB48B88C4A}" dt="2024-10-01T15:45:43.514" v="3320" actId="165"/>
          <ac:spMkLst>
            <pc:docMk/>
            <pc:sldMk cId="2807924665" sldId="281"/>
            <ac:spMk id="60" creationId="{5C24D57F-A7E9-A73A-5938-606C9FCA98C2}"/>
          </ac:spMkLst>
        </pc:spChg>
        <pc:spChg chg="add del mod">
          <ac:chgData name="Elizabeth Hayes" userId="5d91e51a-10d8-4a80-8760-b3c03695c54b" providerId="ADAL" clId="{2EC660D4-E02B-42B5-A0AD-52FB48B88C4A}" dt="2024-10-01T14:12:01.620" v="2867" actId="478"/>
          <ac:spMkLst>
            <pc:docMk/>
            <pc:sldMk cId="2807924665" sldId="281"/>
            <ac:spMk id="61" creationId="{02AD4F23-C2CF-B045-1F0C-1286EA5BB899}"/>
          </ac:spMkLst>
        </pc:spChg>
        <pc:spChg chg="add del mod">
          <ac:chgData name="Elizabeth Hayes" userId="5d91e51a-10d8-4a80-8760-b3c03695c54b" providerId="ADAL" clId="{2EC660D4-E02B-42B5-A0AD-52FB48B88C4A}" dt="2024-10-01T14:11:55.709" v="2864" actId="478"/>
          <ac:spMkLst>
            <pc:docMk/>
            <pc:sldMk cId="2807924665" sldId="281"/>
            <ac:spMk id="62" creationId="{01C2EF0D-5B86-DDEB-8F6B-45C3EBD7EAA2}"/>
          </ac:spMkLst>
        </pc:spChg>
        <pc:spChg chg="add del mod">
          <ac:chgData name="Elizabeth Hayes" userId="5d91e51a-10d8-4a80-8760-b3c03695c54b" providerId="ADAL" clId="{2EC660D4-E02B-42B5-A0AD-52FB48B88C4A}" dt="2024-10-01T14:11:57.747" v="2865" actId="478"/>
          <ac:spMkLst>
            <pc:docMk/>
            <pc:sldMk cId="2807924665" sldId="281"/>
            <ac:spMk id="63" creationId="{17AFF6CE-0B4A-3F2F-8E92-FED15F0E721F}"/>
          </ac:spMkLst>
        </pc:spChg>
        <pc:spChg chg="add del mod">
          <ac:chgData name="Elizabeth Hayes" userId="5d91e51a-10d8-4a80-8760-b3c03695c54b" providerId="ADAL" clId="{2EC660D4-E02B-42B5-A0AD-52FB48B88C4A}" dt="2024-10-01T14:11:59.688" v="2866" actId="478"/>
          <ac:spMkLst>
            <pc:docMk/>
            <pc:sldMk cId="2807924665" sldId="281"/>
            <ac:spMk id="64" creationId="{B83FB32C-AA30-95D1-E6A5-A917CEA0858E}"/>
          </ac:spMkLst>
        </pc:spChg>
        <pc:spChg chg="add del mod">
          <ac:chgData name="Elizabeth Hayes" userId="5d91e51a-10d8-4a80-8760-b3c03695c54b" providerId="ADAL" clId="{2EC660D4-E02B-42B5-A0AD-52FB48B88C4A}" dt="2024-10-01T14:11:47.385" v="2862" actId="478"/>
          <ac:spMkLst>
            <pc:docMk/>
            <pc:sldMk cId="2807924665" sldId="281"/>
            <ac:spMk id="65" creationId="{85AC1924-55DE-EC76-CA69-DDAF02FDDF8A}"/>
          </ac:spMkLst>
        </pc:spChg>
        <pc:spChg chg="add mod">
          <ac:chgData name="Elizabeth Hayes" userId="5d91e51a-10d8-4a80-8760-b3c03695c54b" providerId="ADAL" clId="{2EC660D4-E02B-42B5-A0AD-52FB48B88C4A}" dt="2024-10-01T15:45:43.514" v="3320" actId="165"/>
          <ac:spMkLst>
            <pc:docMk/>
            <pc:sldMk cId="2807924665" sldId="281"/>
            <ac:spMk id="66" creationId="{FA3670C3-30BE-080E-FC24-554C411B4F9F}"/>
          </ac:spMkLst>
        </pc:spChg>
        <pc:spChg chg="add mod">
          <ac:chgData name="Elizabeth Hayes" userId="5d91e51a-10d8-4a80-8760-b3c03695c54b" providerId="ADAL" clId="{2EC660D4-E02B-42B5-A0AD-52FB48B88C4A}" dt="2024-10-01T15:45:43.514" v="3320" actId="165"/>
          <ac:spMkLst>
            <pc:docMk/>
            <pc:sldMk cId="2807924665" sldId="281"/>
            <ac:spMk id="67" creationId="{D1EED7D5-097A-CC3D-FDA7-4D526CB6491F}"/>
          </ac:spMkLst>
        </pc:spChg>
        <pc:spChg chg="add mod">
          <ac:chgData name="Elizabeth Hayes" userId="5d91e51a-10d8-4a80-8760-b3c03695c54b" providerId="ADAL" clId="{2EC660D4-E02B-42B5-A0AD-52FB48B88C4A}" dt="2024-10-01T15:45:43.514" v="3320" actId="165"/>
          <ac:spMkLst>
            <pc:docMk/>
            <pc:sldMk cId="2807924665" sldId="281"/>
            <ac:spMk id="68" creationId="{A34C8A68-F6FD-C254-E9EA-770BF109B3BA}"/>
          </ac:spMkLst>
        </pc:spChg>
        <pc:spChg chg="add mod">
          <ac:chgData name="Elizabeth Hayes" userId="5d91e51a-10d8-4a80-8760-b3c03695c54b" providerId="ADAL" clId="{2EC660D4-E02B-42B5-A0AD-52FB48B88C4A}" dt="2024-10-01T15:45:43.514" v="3320" actId="165"/>
          <ac:spMkLst>
            <pc:docMk/>
            <pc:sldMk cId="2807924665" sldId="281"/>
            <ac:spMk id="69" creationId="{F0C1FC19-6590-F152-974D-CB9442EF9884}"/>
          </ac:spMkLst>
        </pc:spChg>
        <pc:spChg chg="add mod">
          <ac:chgData name="Elizabeth Hayes" userId="5d91e51a-10d8-4a80-8760-b3c03695c54b" providerId="ADAL" clId="{2EC660D4-E02B-42B5-A0AD-52FB48B88C4A}" dt="2024-10-02T08:39:30.857" v="3576" actId="1076"/>
          <ac:spMkLst>
            <pc:docMk/>
            <pc:sldMk cId="2807924665" sldId="281"/>
            <ac:spMk id="75" creationId="{B652F650-1274-3D21-92B7-B7832F68D998}"/>
          </ac:spMkLst>
        </pc:spChg>
        <pc:spChg chg="add mod">
          <ac:chgData name="Elizabeth Hayes" userId="5d91e51a-10d8-4a80-8760-b3c03695c54b" providerId="ADAL" clId="{2EC660D4-E02B-42B5-A0AD-52FB48B88C4A}" dt="2024-10-02T08:39:35.959" v="3577" actId="404"/>
          <ac:spMkLst>
            <pc:docMk/>
            <pc:sldMk cId="2807924665" sldId="281"/>
            <ac:spMk id="76" creationId="{71A078A4-B730-E1B8-8981-777E46C927C6}"/>
          </ac:spMkLst>
        </pc:spChg>
        <pc:spChg chg="add mod">
          <ac:chgData name="Elizabeth Hayes" userId="5d91e51a-10d8-4a80-8760-b3c03695c54b" providerId="ADAL" clId="{2EC660D4-E02B-42B5-A0AD-52FB48B88C4A}" dt="2024-10-02T08:43:53.800" v="3586" actId="1076"/>
          <ac:spMkLst>
            <pc:docMk/>
            <pc:sldMk cId="2807924665" sldId="281"/>
            <ac:spMk id="77" creationId="{71CD17C0-AEF7-3FC0-FE40-E4B2A10D4CEE}"/>
          </ac:spMkLst>
        </pc:spChg>
        <pc:spChg chg="add mod">
          <ac:chgData name="Elizabeth Hayes" userId="5d91e51a-10d8-4a80-8760-b3c03695c54b" providerId="ADAL" clId="{2EC660D4-E02B-42B5-A0AD-52FB48B88C4A}" dt="2024-10-02T08:43:59.704" v="3587" actId="1076"/>
          <ac:spMkLst>
            <pc:docMk/>
            <pc:sldMk cId="2807924665" sldId="281"/>
            <ac:spMk id="78" creationId="{2FA5A20B-72E5-7962-1865-2B7C4C52BEB9}"/>
          </ac:spMkLst>
        </pc:spChg>
        <pc:spChg chg="add mod">
          <ac:chgData name="Elizabeth Hayes" userId="5d91e51a-10d8-4a80-8760-b3c03695c54b" providerId="ADAL" clId="{2EC660D4-E02B-42B5-A0AD-52FB48B88C4A}" dt="2024-10-02T08:44:12.900" v="3588" actId="1076"/>
          <ac:spMkLst>
            <pc:docMk/>
            <pc:sldMk cId="2807924665" sldId="281"/>
            <ac:spMk id="79" creationId="{F9E405E1-AC7F-04D8-676A-04E7E5F8F3CA}"/>
          </ac:spMkLst>
        </pc:spChg>
        <pc:spChg chg="add mod">
          <ac:chgData name="Elizabeth Hayes" userId="5d91e51a-10d8-4a80-8760-b3c03695c54b" providerId="ADAL" clId="{2EC660D4-E02B-42B5-A0AD-52FB48B88C4A}" dt="2024-10-02T08:44:17.300" v="3589" actId="1076"/>
          <ac:spMkLst>
            <pc:docMk/>
            <pc:sldMk cId="2807924665" sldId="281"/>
            <ac:spMk id="80" creationId="{FFFFA102-18CB-7A56-9EDC-75FACD676238}"/>
          </ac:spMkLst>
        </pc:spChg>
        <pc:spChg chg="add mod">
          <ac:chgData name="Elizabeth Hayes" userId="5d91e51a-10d8-4a80-8760-b3c03695c54b" providerId="ADAL" clId="{2EC660D4-E02B-42B5-A0AD-52FB48B88C4A}" dt="2024-10-01T14:26:55.460" v="3255" actId="571"/>
          <ac:spMkLst>
            <pc:docMk/>
            <pc:sldMk cId="2807924665" sldId="281"/>
            <ac:spMk id="87" creationId="{0A3815DF-DB74-F48D-FF6B-B5215FD407FD}"/>
          </ac:spMkLst>
        </pc:spChg>
        <pc:spChg chg="add mod">
          <ac:chgData name="Elizabeth Hayes" userId="5d91e51a-10d8-4a80-8760-b3c03695c54b" providerId="ADAL" clId="{2EC660D4-E02B-42B5-A0AD-52FB48B88C4A}" dt="2024-10-01T14:26:55.460" v="3255" actId="571"/>
          <ac:spMkLst>
            <pc:docMk/>
            <pc:sldMk cId="2807924665" sldId="281"/>
            <ac:spMk id="88" creationId="{A94BBA0C-23C7-9AF1-4311-F673D1E8C539}"/>
          </ac:spMkLst>
        </pc:spChg>
        <pc:spChg chg="add mod">
          <ac:chgData name="Elizabeth Hayes" userId="5d91e51a-10d8-4a80-8760-b3c03695c54b" providerId="ADAL" clId="{2EC660D4-E02B-42B5-A0AD-52FB48B88C4A}" dt="2024-10-01T14:26:55.034" v="3254" actId="571"/>
          <ac:spMkLst>
            <pc:docMk/>
            <pc:sldMk cId="2807924665" sldId="281"/>
            <ac:spMk id="89" creationId="{E61CF352-0A8D-9B59-D567-BA59E69B3232}"/>
          </ac:spMkLst>
        </pc:spChg>
        <pc:spChg chg="add mod">
          <ac:chgData name="Elizabeth Hayes" userId="5d91e51a-10d8-4a80-8760-b3c03695c54b" providerId="ADAL" clId="{2EC660D4-E02B-42B5-A0AD-52FB48B88C4A}" dt="2024-10-01T14:26:55.034" v="3254" actId="571"/>
          <ac:spMkLst>
            <pc:docMk/>
            <pc:sldMk cId="2807924665" sldId="281"/>
            <ac:spMk id="90" creationId="{27432BA4-9B76-859E-4B63-347D964213A6}"/>
          </ac:spMkLst>
        </pc:spChg>
        <pc:grpChg chg="add mod">
          <ac:chgData name="Elizabeth Hayes" userId="5d91e51a-10d8-4a80-8760-b3c03695c54b" providerId="ADAL" clId="{2EC660D4-E02B-42B5-A0AD-52FB48B88C4A}" dt="2024-10-01T15:45:43.514" v="3320" actId="165"/>
          <ac:grpSpMkLst>
            <pc:docMk/>
            <pc:sldMk cId="2807924665" sldId="281"/>
            <ac:grpSpMk id="54" creationId="{CD92EEBD-CC90-B744-5756-BAB0FCA062B6}"/>
          </ac:grpSpMkLst>
        </pc:grpChg>
        <pc:grpChg chg="add mod">
          <ac:chgData name="Elizabeth Hayes" userId="5d91e51a-10d8-4a80-8760-b3c03695c54b" providerId="ADAL" clId="{2EC660D4-E02B-42B5-A0AD-52FB48B88C4A}" dt="2024-10-01T15:45:43.514" v="3320" actId="165"/>
          <ac:grpSpMkLst>
            <pc:docMk/>
            <pc:sldMk cId="2807924665" sldId="281"/>
            <ac:grpSpMk id="55" creationId="{C8B7A0B3-CF4A-89A2-CB12-29767DF688BD}"/>
          </ac:grpSpMkLst>
        </pc:grpChg>
        <pc:grpChg chg="add mod">
          <ac:chgData name="Elizabeth Hayes" userId="5d91e51a-10d8-4a80-8760-b3c03695c54b" providerId="ADAL" clId="{2EC660D4-E02B-42B5-A0AD-52FB48B88C4A}" dt="2024-10-01T15:45:43.514" v="3320" actId="165"/>
          <ac:grpSpMkLst>
            <pc:docMk/>
            <pc:sldMk cId="2807924665" sldId="281"/>
            <ac:grpSpMk id="56" creationId="{08362930-7C1F-78A1-9B42-A1C5D4E7FC77}"/>
          </ac:grpSpMkLst>
        </pc:grpChg>
        <pc:grpChg chg="add mod">
          <ac:chgData name="Elizabeth Hayes" userId="5d91e51a-10d8-4a80-8760-b3c03695c54b" providerId="ADAL" clId="{2EC660D4-E02B-42B5-A0AD-52FB48B88C4A}" dt="2024-10-01T15:45:43.514" v="3320" actId="165"/>
          <ac:grpSpMkLst>
            <pc:docMk/>
            <pc:sldMk cId="2807924665" sldId="281"/>
            <ac:grpSpMk id="57" creationId="{53C122FF-8331-136F-C640-079FD90A9B2B}"/>
          </ac:grpSpMkLst>
        </pc:grpChg>
        <pc:grpChg chg="add mod">
          <ac:chgData name="Elizabeth Hayes" userId="5d91e51a-10d8-4a80-8760-b3c03695c54b" providerId="ADAL" clId="{2EC660D4-E02B-42B5-A0AD-52FB48B88C4A}" dt="2024-10-01T15:45:43.514" v="3320" actId="165"/>
          <ac:grpSpMkLst>
            <pc:docMk/>
            <pc:sldMk cId="2807924665" sldId="281"/>
            <ac:grpSpMk id="58" creationId="{A9DF823C-89E1-4271-E8F3-DBFAF323DDF4}"/>
          </ac:grpSpMkLst>
        </pc:grpChg>
        <pc:grpChg chg="add mod">
          <ac:chgData name="Elizabeth Hayes" userId="5d91e51a-10d8-4a80-8760-b3c03695c54b" providerId="ADAL" clId="{2EC660D4-E02B-42B5-A0AD-52FB48B88C4A}" dt="2024-10-01T15:45:43.514" v="3320" actId="165"/>
          <ac:grpSpMkLst>
            <pc:docMk/>
            <pc:sldMk cId="2807924665" sldId="281"/>
            <ac:grpSpMk id="59" creationId="{3AC91906-7A3A-770E-1C7A-63EE7E58E769}"/>
          </ac:grpSpMkLst>
        </pc:grpChg>
        <pc:grpChg chg="add mod ord">
          <ac:chgData name="Elizabeth Hayes" userId="5d91e51a-10d8-4a80-8760-b3c03695c54b" providerId="ADAL" clId="{2EC660D4-E02B-42B5-A0AD-52FB48B88C4A}" dt="2024-10-01T15:45:43.514" v="3320" actId="165"/>
          <ac:grpSpMkLst>
            <pc:docMk/>
            <pc:sldMk cId="2807924665" sldId="281"/>
            <ac:grpSpMk id="70" creationId="{15773872-DA29-F551-8773-003DEF02E0A3}"/>
          </ac:grpSpMkLst>
        </pc:grpChg>
        <pc:grpChg chg="add mod ord">
          <ac:chgData name="Elizabeth Hayes" userId="5d91e51a-10d8-4a80-8760-b3c03695c54b" providerId="ADAL" clId="{2EC660D4-E02B-42B5-A0AD-52FB48B88C4A}" dt="2024-10-01T15:45:43.514" v="3320" actId="165"/>
          <ac:grpSpMkLst>
            <pc:docMk/>
            <pc:sldMk cId="2807924665" sldId="281"/>
            <ac:grpSpMk id="71" creationId="{5F363701-4266-B465-3BAB-5F621043D874}"/>
          </ac:grpSpMkLst>
        </pc:grpChg>
        <pc:grpChg chg="add mod ord">
          <ac:chgData name="Elizabeth Hayes" userId="5d91e51a-10d8-4a80-8760-b3c03695c54b" providerId="ADAL" clId="{2EC660D4-E02B-42B5-A0AD-52FB48B88C4A}" dt="2024-10-01T15:45:43.514" v="3320" actId="165"/>
          <ac:grpSpMkLst>
            <pc:docMk/>
            <pc:sldMk cId="2807924665" sldId="281"/>
            <ac:grpSpMk id="72" creationId="{4009A42D-3A5A-4D15-6C32-D5879756E828}"/>
          </ac:grpSpMkLst>
        </pc:grpChg>
        <pc:grpChg chg="add mod ord">
          <ac:chgData name="Elizabeth Hayes" userId="5d91e51a-10d8-4a80-8760-b3c03695c54b" providerId="ADAL" clId="{2EC660D4-E02B-42B5-A0AD-52FB48B88C4A}" dt="2024-10-01T15:45:43.514" v="3320" actId="165"/>
          <ac:grpSpMkLst>
            <pc:docMk/>
            <pc:sldMk cId="2807924665" sldId="281"/>
            <ac:grpSpMk id="73" creationId="{4EB777FD-6596-CE12-9597-81D995746A6E}"/>
          </ac:grpSpMkLst>
        </pc:grpChg>
        <pc:grpChg chg="add mod">
          <ac:chgData name="Elizabeth Hayes" userId="5d91e51a-10d8-4a80-8760-b3c03695c54b" providerId="ADAL" clId="{2EC660D4-E02B-42B5-A0AD-52FB48B88C4A}" dt="2024-10-01T15:45:43.514" v="3320" actId="165"/>
          <ac:grpSpMkLst>
            <pc:docMk/>
            <pc:sldMk cId="2807924665" sldId="281"/>
            <ac:grpSpMk id="74" creationId="{E3839AAB-3B10-9A5E-D8C2-4919CCA323C9}"/>
          </ac:grpSpMkLst>
        </pc:grpChg>
        <pc:grpChg chg="add mod ord topLvl">
          <ac:chgData name="Elizabeth Hayes" userId="5d91e51a-10d8-4a80-8760-b3c03695c54b" providerId="ADAL" clId="{2EC660D4-E02B-42B5-A0AD-52FB48B88C4A}" dt="2024-10-01T15:45:43.514" v="3320" actId="165"/>
          <ac:grpSpMkLst>
            <pc:docMk/>
            <pc:sldMk cId="2807924665" sldId="281"/>
            <ac:grpSpMk id="81" creationId="{2C54D103-EF0F-B3AB-7E5D-9919B05A1158}"/>
          </ac:grpSpMkLst>
        </pc:grpChg>
        <pc:grpChg chg="add mod ord topLvl">
          <ac:chgData name="Elizabeth Hayes" userId="5d91e51a-10d8-4a80-8760-b3c03695c54b" providerId="ADAL" clId="{2EC660D4-E02B-42B5-A0AD-52FB48B88C4A}" dt="2024-10-01T15:54:44.086" v="3334" actId="1076"/>
          <ac:grpSpMkLst>
            <pc:docMk/>
            <pc:sldMk cId="2807924665" sldId="281"/>
            <ac:grpSpMk id="82" creationId="{B67A2981-15B3-BEDA-A990-30BFD6AD37D9}"/>
          </ac:grpSpMkLst>
        </pc:grpChg>
        <pc:grpChg chg="add mod ord topLvl">
          <ac:chgData name="Elizabeth Hayes" userId="5d91e51a-10d8-4a80-8760-b3c03695c54b" providerId="ADAL" clId="{2EC660D4-E02B-42B5-A0AD-52FB48B88C4A}" dt="2024-10-01T15:54:43.732" v="3333" actId="1076"/>
          <ac:grpSpMkLst>
            <pc:docMk/>
            <pc:sldMk cId="2807924665" sldId="281"/>
            <ac:grpSpMk id="83" creationId="{214DD4F6-6BBA-D515-30FB-869701A6CBE9}"/>
          </ac:grpSpMkLst>
        </pc:grpChg>
        <pc:grpChg chg="add mod ord topLvl">
          <ac:chgData name="Elizabeth Hayes" userId="5d91e51a-10d8-4a80-8760-b3c03695c54b" providerId="ADAL" clId="{2EC660D4-E02B-42B5-A0AD-52FB48B88C4A}" dt="2024-10-01T15:45:43.514" v="3320" actId="165"/>
          <ac:grpSpMkLst>
            <pc:docMk/>
            <pc:sldMk cId="2807924665" sldId="281"/>
            <ac:grpSpMk id="84" creationId="{E7B8B0CF-FEA0-C90A-81F9-9E66E3CECA6B}"/>
          </ac:grpSpMkLst>
        </pc:grpChg>
        <pc:grpChg chg="add mod ord topLvl">
          <ac:chgData name="Elizabeth Hayes" userId="5d91e51a-10d8-4a80-8760-b3c03695c54b" providerId="ADAL" clId="{2EC660D4-E02B-42B5-A0AD-52FB48B88C4A}" dt="2024-10-01T15:46:09.087" v="3324" actId="1076"/>
          <ac:grpSpMkLst>
            <pc:docMk/>
            <pc:sldMk cId="2807924665" sldId="281"/>
            <ac:grpSpMk id="85" creationId="{B4D30512-48A1-2455-13A1-717224E8C784}"/>
          </ac:grpSpMkLst>
        </pc:grpChg>
        <pc:grpChg chg="add mod topLvl">
          <ac:chgData name="Elizabeth Hayes" userId="5d91e51a-10d8-4a80-8760-b3c03695c54b" providerId="ADAL" clId="{2EC660D4-E02B-42B5-A0AD-52FB48B88C4A}" dt="2024-10-01T15:45:43.514" v="3320" actId="165"/>
          <ac:grpSpMkLst>
            <pc:docMk/>
            <pc:sldMk cId="2807924665" sldId="281"/>
            <ac:grpSpMk id="86" creationId="{D8004E45-17AA-6102-03A7-23471AF4BF02}"/>
          </ac:grpSpMkLst>
        </pc:grpChg>
        <pc:grpChg chg="add del mod">
          <ac:chgData name="Elizabeth Hayes" userId="5d91e51a-10d8-4a80-8760-b3c03695c54b" providerId="ADAL" clId="{2EC660D4-E02B-42B5-A0AD-52FB48B88C4A}" dt="2024-10-01T15:45:43.514" v="3320" actId="165"/>
          <ac:grpSpMkLst>
            <pc:docMk/>
            <pc:sldMk cId="2807924665" sldId="281"/>
            <ac:grpSpMk id="91" creationId="{A0F105E8-70B7-49F1-BE69-1C2FF78D7F08}"/>
          </ac:grpSpMkLst>
        </pc:grpChg>
        <pc:grpChg chg="add del mod">
          <ac:chgData name="Elizabeth Hayes" userId="5d91e51a-10d8-4a80-8760-b3c03695c54b" providerId="ADAL" clId="{2EC660D4-E02B-42B5-A0AD-52FB48B88C4A}" dt="2024-10-01T15:45:43.514" v="3320" actId="165"/>
          <ac:grpSpMkLst>
            <pc:docMk/>
            <pc:sldMk cId="2807924665" sldId="281"/>
            <ac:grpSpMk id="92" creationId="{8B37F8CD-ED67-EBC4-376E-24EE5FEE3E88}"/>
          </ac:grpSpMkLst>
        </pc:grpChg>
        <pc:grpChg chg="add del mod">
          <ac:chgData name="Elizabeth Hayes" userId="5d91e51a-10d8-4a80-8760-b3c03695c54b" providerId="ADAL" clId="{2EC660D4-E02B-42B5-A0AD-52FB48B88C4A}" dt="2024-10-01T15:45:43.514" v="3320" actId="165"/>
          <ac:grpSpMkLst>
            <pc:docMk/>
            <pc:sldMk cId="2807924665" sldId="281"/>
            <ac:grpSpMk id="93" creationId="{5C52A34B-0AD0-AA6F-92E2-89E74A4734B0}"/>
          </ac:grpSpMkLst>
        </pc:grpChg>
        <pc:grpChg chg="add del mod">
          <ac:chgData name="Elizabeth Hayes" userId="5d91e51a-10d8-4a80-8760-b3c03695c54b" providerId="ADAL" clId="{2EC660D4-E02B-42B5-A0AD-52FB48B88C4A}" dt="2024-10-01T15:45:43.514" v="3320" actId="165"/>
          <ac:grpSpMkLst>
            <pc:docMk/>
            <pc:sldMk cId="2807924665" sldId="281"/>
            <ac:grpSpMk id="94" creationId="{220AB29E-A703-2C74-FB73-776C9910F3CB}"/>
          </ac:grpSpMkLst>
        </pc:grpChg>
        <pc:grpChg chg="add del mod">
          <ac:chgData name="Elizabeth Hayes" userId="5d91e51a-10d8-4a80-8760-b3c03695c54b" providerId="ADAL" clId="{2EC660D4-E02B-42B5-A0AD-52FB48B88C4A}" dt="2024-10-01T15:45:43.514" v="3320" actId="165"/>
          <ac:grpSpMkLst>
            <pc:docMk/>
            <pc:sldMk cId="2807924665" sldId="281"/>
            <ac:grpSpMk id="95" creationId="{F54862AF-B419-0B7C-8605-D25D1D74F391}"/>
          </ac:grpSpMkLst>
        </pc:grpChg>
        <pc:grpChg chg="add del mod">
          <ac:chgData name="Elizabeth Hayes" userId="5d91e51a-10d8-4a80-8760-b3c03695c54b" providerId="ADAL" clId="{2EC660D4-E02B-42B5-A0AD-52FB48B88C4A}" dt="2024-10-01T15:45:43.514" v="3320" actId="165"/>
          <ac:grpSpMkLst>
            <pc:docMk/>
            <pc:sldMk cId="2807924665" sldId="281"/>
            <ac:grpSpMk id="96" creationId="{F77BA21C-3714-AF2B-B3F1-D32A521F99ED}"/>
          </ac:grpSpMkLst>
        </pc:grpChg>
        <pc:graphicFrameChg chg="add del mod modGraphic">
          <ac:chgData name="Elizabeth Hayes" userId="5d91e51a-10d8-4a80-8760-b3c03695c54b" providerId="ADAL" clId="{2EC660D4-E02B-42B5-A0AD-52FB48B88C4A}" dt="2024-10-01T11:22:43.099" v="2616" actId="21"/>
          <ac:graphicFrameMkLst>
            <pc:docMk/>
            <pc:sldMk cId="2807924665" sldId="281"/>
            <ac:graphicFrameMk id="4" creationId="{82CAEA75-D95D-7F0D-5743-9CEBFB3650D0}"/>
          </ac:graphicFrameMkLst>
        </pc:graphicFrameChg>
      </pc:sldChg>
      <pc:sldChg chg="modSp add del mod">
        <pc:chgData name="Elizabeth Hayes" userId="5d91e51a-10d8-4a80-8760-b3c03695c54b" providerId="ADAL" clId="{2EC660D4-E02B-42B5-A0AD-52FB48B88C4A}" dt="2024-10-04T14:17:57.564" v="4262" actId="2890"/>
        <pc:sldMkLst>
          <pc:docMk/>
          <pc:sldMk cId="44738824" sldId="282"/>
        </pc:sldMkLst>
        <pc:picChg chg="mod modCrop">
          <ac:chgData name="Elizabeth Hayes" userId="5d91e51a-10d8-4a80-8760-b3c03695c54b" providerId="ADAL" clId="{2EC660D4-E02B-42B5-A0AD-52FB48B88C4A}" dt="2024-10-04T14:17:56.956" v="4261" actId="18131"/>
          <ac:picMkLst>
            <pc:docMk/>
            <pc:sldMk cId="44738824" sldId="282"/>
            <ac:picMk id="39" creationId="{29E95183-DA55-2771-C36D-2416A032809E}"/>
          </ac:picMkLst>
        </pc:picChg>
      </pc:sldChg>
      <pc:sldChg chg="modSp add del mod">
        <pc:chgData name="Elizabeth Hayes" userId="5d91e51a-10d8-4a80-8760-b3c03695c54b" providerId="ADAL" clId="{2EC660D4-E02B-42B5-A0AD-52FB48B88C4A}" dt="2024-10-04T14:06:58.170" v="4166" actId="47"/>
        <pc:sldMkLst>
          <pc:docMk/>
          <pc:sldMk cId="46573330" sldId="282"/>
        </pc:sldMkLst>
        <pc:picChg chg="mod">
          <ac:chgData name="Elizabeth Hayes" userId="5d91e51a-10d8-4a80-8760-b3c03695c54b" providerId="ADAL" clId="{2EC660D4-E02B-42B5-A0AD-52FB48B88C4A}" dt="2024-10-04T14:06:54.434" v="4165" actId="1076"/>
          <ac:picMkLst>
            <pc:docMk/>
            <pc:sldMk cId="46573330" sldId="282"/>
            <ac:picMk id="14" creationId="{4A268FEA-BD18-B8BB-03EF-AA17CE999441}"/>
          </ac:picMkLst>
        </pc:picChg>
      </pc:sldChg>
      <pc:sldChg chg="modSp add del mod setBg">
        <pc:chgData name="Elizabeth Hayes" userId="5d91e51a-10d8-4a80-8760-b3c03695c54b" providerId="ADAL" clId="{2EC660D4-E02B-42B5-A0AD-52FB48B88C4A}" dt="2024-10-07T22:43:49.721" v="5255"/>
        <pc:sldMkLst>
          <pc:docMk/>
          <pc:sldMk cId="131918848" sldId="282"/>
        </pc:sldMkLst>
        <pc:spChg chg="mod">
          <ac:chgData name="Elizabeth Hayes" userId="5d91e51a-10d8-4a80-8760-b3c03695c54b" providerId="ADAL" clId="{2EC660D4-E02B-42B5-A0AD-52FB48B88C4A}" dt="2024-10-07T22:43:49.110" v="5254" actId="1076"/>
          <ac:spMkLst>
            <pc:docMk/>
            <pc:sldMk cId="131918848" sldId="282"/>
            <ac:spMk id="14" creationId="{D2DF8E69-FA5E-2DE5-A429-8F8DF0A10D47}"/>
          </ac:spMkLst>
        </pc:spChg>
      </pc:sldChg>
      <pc:sldChg chg="modSp add del mod">
        <pc:chgData name="Elizabeth Hayes" userId="5d91e51a-10d8-4a80-8760-b3c03695c54b" providerId="ADAL" clId="{2EC660D4-E02B-42B5-A0AD-52FB48B88C4A}" dt="2024-10-04T14:07:45.630" v="4175" actId="47"/>
        <pc:sldMkLst>
          <pc:docMk/>
          <pc:sldMk cId="1223164476" sldId="282"/>
        </pc:sldMkLst>
        <pc:spChg chg="mod">
          <ac:chgData name="Elizabeth Hayes" userId="5d91e51a-10d8-4a80-8760-b3c03695c54b" providerId="ADAL" clId="{2EC660D4-E02B-42B5-A0AD-52FB48B88C4A}" dt="2024-10-04T14:07:43.138" v="4173" actId="1076"/>
          <ac:spMkLst>
            <pc:docMk/>
            <pc:sldMk cId="1223164476" sldId="282"/>
            <ac:spMk id="20" creationId="{B612BCE0-5388-0517-5D10-F82970B5004A}"/>
          </ac:spMkLst>
        </pc:spChg>
        <pc:grpChg chg="mod">
          <ac:chgData name="Elizabeth Hayes" userId="5d91e51a-10d8-4a80-8760-b3c03695c54b" providerId="ADAL" clId="{2EC660D4-E02B-42B5-A0AD-52FB48B88C4A}" dt="2024-10-04T14:07:43.648" v="4174" actId="1076"/>
          <ac:grpSpMkLst>
            <pc:docMk/>
            <pc:sldMk cId="1223164476" sldId="282"/>
            <ac:grpSpMk id="37" creationId="{D5B10D95-A20F-307F-9E3A-FC9AD0B13FB3}"/>
          </ac:grpSpMkLst>
        </pc:grpChg>
      </pc:sldChg>
      <pc:sldChg chg="delSp new del mod">
        <pc:chgData name="Elizabeth Hayes" userId="5d91e51a-10d8-4a80-8760-b3c03695c54b" providerId="ADAL" clId="{2EC660D4-E02B-42B5-A0AD-52FB48B88C4A}" dt="2024-10-04T13:46:00.638" v="3924" actId="47"/>
        <pc:sldMkLst>
          <pc:docMk/>
          <pc:sldMk cId="1448170489" sldId="282"/>
        </pc:sldMkLst>
        <pc:spChg chg="del">
          <ac:chgData name="Elizabeth Hayes" userId="5d91e51a-10d8-4a80-8760-b3c03695c54b" providerId="ADAL" clId="{2EC660D4-E02B-42B5-A0AD-52FB48B88C4A}" dt="2024-09-30T09:59:23.334" v="1973" actId="478"/>
          <ac:spMkLst>
            <pc:docMk/>
            <pc:sldMk cId="1448170489" sldId="282"/>
            <ac:spMk id="2" creationId="{9F817D84-837A-D842-2E36-B224F45BDA72}"/>
          </ac:spMkLst>
        </pc:spChg>
        <pc:spChg chg="del">
          <ac:chgData name="Elizabeth Hayes" userId="5d91e51a-10d8-4a80-8760-b3c03695c54b" providerId="ADAL" clId="{2EC660D4-E02B-42B5-A0AD-52FB48B88C4A}" dt="2024-09-30T09:59:27.361" v="1974" actId="478"/>
          <ac:spMkLst>
            <pc:docMk/>
            <pc:sldMk cId="1448170489" sldId="282"/>
            <ac:spMk id="3" creationId="{5D43D8A6-C075-DD67-E118-2CA5B8B2DA99}"/>
          </ac:spMkLst>
        </pc:spChg>
      </pc:sldChg>
      <pc:sldChg chg="modSp add mod modNotesTx">
        <pc:chgData name="Elizabeth Hayes" userId="5d91e51a-10d8-4a80-8760-b3c03695c54b" providerId="ADAL" clId="{2EC660D4-E02B-42B5-A0AD-52FB48B88C4A}" dt="2024-10-11T08:30:29.461" v="10070" actId="20577"/>
        <pc:sldMkLst>
          <pc:docMk/>
          <pc:sldMk cId="1591706427" sldId="282"/>
        </pc:sldMkLst>
        <pc:spChg chg="mod">
          <ac:chgData name="Elizabeth Hayes" userId="5d91e51a-10d8-4a80-8760-b3c03695c54b" providerId="ADAL" clId="{2EC660D4-E02B-42B5-A0AD-52FB48B88C4A}" dt="2024-10-09T10:31:37.704" v="6590" actId="2711"/>
          <ac:spMkLst>
            <pc:docMk/>
            <pc:sldMk cId="1591706427" sldId="282"/>
            <ac:spMk id="21" creationId="{B7D335B8-5014-0D9B-38BA-A8BCA9A93C93}"/>
          </ac:spMkLst>
        </pc:spChg>
        <pc:spChg chg="mod">
          <ac:chgData name="Elizabeth Hayes" userId="5d91e51a-10d8-4a80-8760-b3c03695c54b" providerId="ADAL" clId="{2EC660D4-E02B-42B5-A0AD-52FB48B88C4A}" dt="2024-10-09T10:31:43.540" v="6591" actId="2711"/>
          <ac:spMkLst>
            <pc:docMk/>
            <pc:sldMk cId="1591706427" sldId="282"/>
            <ac:spMk id="22" creationId="{29B29E8B-834E-569C-4FEC-D5A81DED73EF}"/>
          </ac:spMkLst>
        </pc:spChg>
        <pc:spChg chg="mod modVis">
          <ac:chgData name="Elizabeth Hayes" userId="5d91e51a-10d8-4a80-8760-b3c03695c54b" providerId="ADAL" clId="{2EC660D4-E02B-42B5-A0AD-52FB48B88C4A}" dt="2024-10-09T10:31:48.576" v="6592" actId="2711"/>
          <ac:spMkLst>
            <pc:docMk/>
            <pc:sldMk cId="1591706427" sldId="282"/>
            <ac:spMk id="23" creationId="{4B7E9FFF-8C7B-5F1E-BEE9-9E814D8E3F75}"/>
          </ac:spMkLst>
        </pc:spChg>
        <pc:spChg chg="mod modVis">
          <ac:chgData name="Elizabeth Hayes" userId="5d91e51a-10d8-4a80-8760-b3c03695c54b" providerId="ADAL" clId="{2EC660D4-E02B-42B5-A0AD-52FB48B88C4A}" dt="2024-10-07T22:55:44.665" v="5287" actId="14429"/>
          <ac:spMkLst>
            <pc:docMk/>
            <pc:sldMk cId="1591706427" sldId="282"/>
            <ac:spMk id="26" creationId="{5253EBF8-93F6-A129-E7B9-0F46AEA490C3}"/>
          </ac:spMkLst>
        </pc:spChg>
        <pc:grpChg chg="mod modVis">
          <ac:chgData name="Elizabeth Hayes" userId="5d91e51a-10d8-4a80-8760-b3c03695c54b" providerId="ADAL" clId="{2EC660D4-E02B-42B5-A0AD-52FB48B88C4A}" dt="2024-10-07T22:56:05.210" v="5289" actId="1076"/>
          <ac:grpSpMkLst>
            <pc:docMk/>
            <pc:sldMk cId="1591706427" sldId="282"/>
            <ac:grpSpMk id="19" creationId="{B9E4729F-E601-958F-ADCC-D1905043540D}"/>
          </ac:grpSpMkLst>
        </pc:grpChg>
        <pc:grpChg chg="mod modVis">
          <ac:chgData name="Elizabeth Hayes" userId="5d91e51a-10d8-4a80-8760-b3c03695c54b" providerId="ADAL" clId="{2EC660D4-E02B-42B5-A0AD-52FB48B88C4A}" dt="2024-10-07T22:56:06.463" v="5290" actId="14429"/>
          <ac:grpSpMkLst>
            <pc:docMk/>
            <pc:sldMk cId="1591706427" sldId="282"/>
            <ac:grpSpMk id="27" creationId="{7CA186BF-4D12-7F24-15B8-E2BF24CA623D}"/>
          </ac:grpSpMkLst>
        </pc:grpChg>
      </pc:sldChg>
      <pc:sldChg chg="delSp add del mod ord">
        <pc:chgData name="Elizabeth Hayes" userId="5d91e51a-10d8-4a80-8760-b3c03695c54b" providerId="ADAL" clId="{2EC660D4-E02B-42B5-A0AD-52FB48B88C4A}" dt="2024-10-07T22:38:40.469" v="5188" actId="47"/>
        <pc:sldMkLst>
          <pc:docMk/>
          <pc:sldMk cId="1725452428" sldId="282"/>
        </pc:sldMkLst>
        <pc:spChg chg="del">
          <ac:chgData name="Elizabeth Hayes" userId="5d91e51a-10d8-4a80-8760-b3c03695c54b" providerId="ADAL" clId="{2EC660D4-E02B-42B5-A0AD-52FB48B88C4A}" dt="2024-10-07T21:35:23.745" v="4457" actId="478"/>
          <ac:spMkLst>
            <pc:docMk/>
            <pc:sldMk cId="1725452428" sldId="282"/>
            <ac:spMk id="3" creationId="{40467FA0-E3B6-28F2-8648-C5563ED8BDCC}"/>
          </ac:spMkLst>
        </pc:spChg>
        <pc:spChg chg="del">
          <ac:chgData name="Elizabeth Hayes" userId="5d91e51a-10d8-4a80-8760-b3c03695c54b" providerId="ADAL" clId="{2EC660D4-E02B-42B5-A0AD-52FB48B88C4A}" dt="2024-10-07T21:35:22.657" v="4456" actId="478"/>
          <ac:spMkLst>
            <pc:docMk/>
            <pc:sldMk cId="1725452428" sldId="282"/>
            <ac:spMk id="4" creationId="{F7169860-6912-94B1-9B51-4FE3EB04B6D9}"/>
          </ac:spMkLst>
        </pc:spChg>
        <pc:spChg chg="del">
          <ac:chgData name="Elizabeth Hayes" userId="5d91e51a-10d8-4a80-8760-b3c03695c54b" providerId="ADAL" clId="{2EC660D4-E02B-42B5-A0AD-52FB48B88C4A}" dt="2024-10-07T21:35:24.846" v="4458" actId="478"/>
          <ac:spMkLst>
            <pc:docMk/>
            <pc:sldMk cId="1725452428" sldId="282"/>
            <ac:spMk id="6" creationId="{BF9666C4-FEED-407D-32A4-BB56CC05F3CC}"/>
          </ac:spMkLst>
        </pc:spChg>
        <pc:spChg chg="del">
          <ac:chgData name="Elizabeth Hayes" userId="5d91e51a-10d8-4a80-8760-b3c03695c54b" providerId="ADAL" clId="{2EC660D4-E02B-42B5-A0AD-52FB48B88C4A}" dt="2024-10-07T21:35:27.237" v="4459" actId="478"/>
          <ac:spMkLst>
            <pc:docMk/>
            <pc:sldMk cId="1725452428" sldId="282"/>
            <ac:spMk id="7" creationId="{B9AC6125-AD7E-F575-9AAC-AEC73FAE2555}"/>
          </ac:spMkLst>
        </pc:spChg>
      </pc:sldChg>
      <pc:sldChg chg="modSp add del mod">
        <pc:chgData name="Elizabeth Hayes" userId="5d91e51a-10d8-4a80-8760-b3c03695c54b" providerId="ADAL" clId="{2EC660D4-E02B-42B5-A0AD-52FB48B88C4A}" dt="2024-10-07T22:54:38.126" v="5274"/>
        <pc:sldMkLst>
          <pc:docMk/>
          <pc:sldMk cId="1754751823" sldId="282"/>
        </pc:sldMkLst>
        <pc:spChg chg="mod">
          <ac:chgData name="Elizabeth Hayes" userId="5d91e51a-10d8-4a80-8760-b3c03695c54b" providerId="ADAL" clId="{2EC660D4-E02B-42B5-A0AD-52FB48B88C4A}" dt="2024-10-07T22:54:16.095" v="5272" actId="1076"/>
          <ac:spMkLst>
            <pc:docMk/>
            <pc:sldMk cId="1754751823" sldId="282"/>
            <ac:spMk id="20" creationId="{A5CE2203-F2C1-EFE0-D7C3-C5C717886BEC}"/>
          </ac:spMkLst>
        </pc:spChg>
      </pc:sldChg>
      <pc:sldChg chg="add del">
        <pc:chgData name="Elizabeth Hayes" userId="5d91e51a-10d8-4a80-8760-b3c03695c54b" providerId="ADAL" clId="{2EC660D4-E02B-42B5-A0AD-52FB48B88C4A}" dt="2024-10-07T22:43:37.095" v="5251"/>
        <pc:sldMkLst>
          <pc:docMk/>
          <pc:sldMk cId="2881778475" sldId="282"/>
        </pc:sldMkLst>
      </pc:sldChg>
      <pc:sldChg chg="modSp add del mod">
        <pc:chgData name="Elizabeth Hayes" userId="5d91e51a-10d8-4a80-8760-b3c03695c54b" providerId="ADAL" clId="{2EC660D4-E02B-42B5-A0AD-52FB48B88C4A}" dt="2024-10-07T22:43:21.651" v="5249" actId="47"/>
        <pc:sldMkLst>
          <pc:docMk/>
          <pc:sldMk cId="3427011998" sldId="282"/>
        </pc:sldMkLst>
        <pc:spChg chg="mod">
          <ac:chgData name="Elizabeth Hayes" userId="5d91e51a-10d8-4a80-8760-b3c03695c54b" providerId="ADAL" clId="{2EC660D4-E02B-42B5-A0AD-52FB48B88C4A}" dt="2024-10-07T22:41:53.831" v="5223" actId="1076"/>
          <ac:spMkLst>
            <pc:docMk/>
            <pc:sldMk cId="3427011998" sldId="282"/>
            <ac:spMk id="3" creationId="{40467FA0-E3B6-28F2-8648-C5563ED8BDCC}"/>
          </ac:spMkLst>
        </pc:spChg>
        <pc:spChg chg="mod">
          <ac:chgData name="Elizabeth Hayes" userId="5d91e51a-10d8-4a80-8760-b3c03695c54b" providerId="ADAL" clId="{2EC660D4-E02B-42B5-A0AD-52FB48B88C4A}" dt="2024-10-07T22:42:02.246" v="5224" actId="1076"/>
          <ac:spMkLst>
            <pc:docMk/>
            <pc:sldMk cId="3427011998" sldId="282"/>
            <ac:spMk id="6" creationId="{BF9666C4-FEED-407D-32A4-BB56CC05F3CC}"/>
          </ac:spMkLst>
        </pc:spChg>
        <pc:spChg chg="mod">
          <ac:chgData name="Elizabeth Hayes" userId="5d91e51a-10d8-4a80-8760-b3c03695c54b" providerId="ADAL" clId="{2EC660D4-E02B-42B5-A0AD-52FB48B88C4A}" dt="2024-10-07T22:43:19.475" v="5248" actId="14100"/>
          <ac:spMkLst>
            <pc:docMk/>
            <pc:sldMk cId="3427011998" sldId="282"/>
            <ac:spMk id="7" creationId="{B9AC6125-AD7E-F575-9AAC-AEC73FAE2555}"/>
          </ac:spMkLst>
        </pc:spChg>
        <pc:spChg chg="mod">
          <ac:chgData name="Elizabeth Hayes" userId="5d91e51a-10d8-4a80-8760-b3c03695c54b" providerId="ADAL" clId="{2EC660D4-E02B-42B5-A0AD-52FB48B88C4A}" dt="2024-10-07T22:41:53.831" v="5223" actId="1076"/>
          <ac:spMkLst>
            <pc:docMk/>
            <pc:sldMk cId="3427011998" sldId="282"/>
            <ac:spMk id="10" creationId="{FAA5F046-CE4F-8C38-DCBF-84A41C7D9B33}"/>
          </ac:spMkLst>
        </pc:spChg>
        <pc:spChg chg="mod">
          <ac:chgData name="Elizabeth Hayes" userId="5d91e51a-10d8-4a80-8760-b3c03695c54b" providerId="ADAL" clId="{2EC660D4-E02B-42B5-A0AD-52FB48B88C4A}" dt="2024-10-07T22:42:02.246" v="5224" actId="1076"/>
          <ac:spMkLst>
            <pc:docMk/>
            <pc:sldMk cId="3427011998" sldId="282"/>
            <ac:spMk id="11" creationId="{6E160543-C2AB-0E87-CCD9-6039816D043D}"/>
          </ac:spMkLst>
        </pc:spChg>
        <pc:spChg chg="mod">
          <ac:chgData name="Elizabeth Hayes" userId="5d91e51a-10d8-4a80-8760-b3c03695c54b" providerId="ADAL" clId="{2EC660D4-E02B-42B5-A0AD-52FB48B88C4A}" dt="2024-10-07T22:43:18.533" v="5245" actId="404"/>
          <ac:spMkLst>
            <pc:docMk/>
            <pc:sldMk cId="3427011998" sldId="282"/>
            <ac:spMk id="12" creationId="{A22C7C7F-AAF4-A919-30F2-C471A7C7D308}"/>
          </ac:spMkLst>
        </pc:spChg>
      </pc:sldChg>
      <pc:sldChg chg="modSp add del mod modTransition">
        <pc:chgData name="Elizabeth Hayes" userId="5d91e51a-10d8-4a80-8760-b3c03695c54b" providerId="ADAL" clId="{2EC660D4-E02B-42B5-A0AD-52FB48B88C4A}" dt="2024-10-04T14:14:56.262" v="4237" actId="47"/>
        <pc:sldMkLst>
          <pc:docMk/>
          <pc:sldMk cId="3632885760" sldId="282"/>
        </pc:sldMkLst>
        <pc:spChg chg="mod">
          <ac:chgData name="Elizabeth Hayes" userId="5d91e51a-10d8-4a80-8760-b3c03695c54b" providerId="ADAL" clId="{2EC660D4-E02B-42B5-A0AD-52FB48B88C4A}" dt="2024-10-04T14:13:10.882" v="4224" actId="1076"/>
          <ac:spMkLst>
            <pc:docMk/>
            <pc:sldMk cId="3632885760" sldId="282"/>
            <ac:spMk id="33" creationId="{82D87957-50AE-242E-55C4-753C939DFA14}"/>
          </ac:spMkLst>
        </pc:spChg>
        <pc:grpChg chg="mod">
          <ac:chgData name="Elizabeth Hayes" userId="5d91e51a-10d8-4a80-8760-b3c03695c54b" providerId="ADAL" clId="{2EC660D4-E02B-42B5-A0AD-52FB48B88C4A}" dt="2024-10-04T14:13:20.734" v="4225" actId="1076"/>
          <ac:grpSpMkLst>
            <pc:docMk/>
            <pc:sldMk cId="3632885760" sldId="282"/>
            <ac:grpSpMk id="37" creationId="{D5B10D95-A20F-307F-9E3A-FC9AD0B13FB3}"/>
          </ac:grpSpMkLst>
        </pc:grpChg>
        <pc:grpChg chg="mod">
          <ac:chgData name="Elizabeth Hayes" userId="5d91e51a-10d8-4a80-8760-b3c03695c54b" providerId="ADAL" clId="{2EC660D4-E02B-42B5-A0AD-52FB48B88C4A}" dt="2024-10-04T14:13:25.500" v="4226" actId="1076"/>
          <ac:grpSpMkLst>
            <pc:docMk/>
            <pc:sldMk cId="3632885760" sldId="282"/>
            <ac:grpSpMk id="38" creationId="{8D3B5DAB-4FCE-2B27-53B2-EAFAD6D4F0CD}"/>
          </ac:grpSpMkLst>
        </pc:grpChg>
      </pc:sldChg>
      <pc:sldChg chg="addSp modSp add del mod">
        <pc:chgData name="Elizabeth Hayes" userId="5d91e51a-10d8-4a80-8760-b3c03695c54b" providerId="ADAL" clId="{2EC660D4-E02B-42B5-A0AD-52FB48B88C4A}" dt="2024-10-07T22:41:43.217" v="5221" actId="2890"/>
        <pc:sldMkLst>
          <pc:docMk/>
          <pc:sldMk cId="3830101409" sldId="282"/>
        </pc:sldMkLst>
        <pc:spChg chg="mod">
          <ac:chgData name="Elizabeth Hayes" userId="5d91e51a-10d8-4a80-8760-b3c03695c54b" providerId="ADAL" clId="{2EC660D4-E02B-42B5-A0AD-52FB48B88C4A}" dt="2024-10-07T22:41:42.166" v="5218" actId="1076"/>
          <ac:spMkLst>
            <pc:docMk/>
            <pc:sldMk cId="3830101409" sldId="282"/>
            <ac:spMk id="3" creationId="{40467FA0-E3B6-28F2-8648-C5563ED8BDCC}"/>
          </ac:spMkLst>
        </pc:spChg>
        <pc:spChg chg="mod">
          <ac:chgData name="Elizabeth Hayes" userId="5d91e51a-10d8-4a80-8760-b3c03695c54b" providerId="ADAL" clId="{2EC660D4-E02B-42B5-A0AD-52FB48B88C4A}" dt="2024-10-07T22:41:42.792" v="5220" actId="164"/>
          <ac:spMkLst>
            <pc:docMk/>
            <pc:sldMk cId="3830101409" sldId="282"/>
            <ac:spMk id="6" creationId="{BF9666C4-FEED-407D-32A4-BB56CC05F3CC}"/>
          </ac:spMkLst>
        </pc:spChg>
        <pc:spChg chg="mod">
          <ac:chgData name="Elizabeth Hayes" userId="5d91e51a-10d8-4a80-8760-b3c03695c54b" providerId="ADAL" clId="{2EC660D4-E02B-42B5-A0AD-52FB48B88C4A}" dt="2024-10-07T22:41:42.462" v="5219" actId="164"/>
          <ac:spMkLst>
            <pc:docMk/>
            <pc:sldMk cId="3830101409" sldId="282"/>
            <ac:spMk id="7" creationId="{B9AC6125-AD7E-F575-9AAC-AEC73FAE2555}"/>
          </ac:spMkLst>
        </pc:spChg>
        <pc:spChg chg="mod">
          <ac:chgData name="Elizabeth Hayes" userId="5d91e51a-10d8-4a80-8760-b3c03695c54b" providerId="ADAL" clId="{2EC660D4-E02B-42B5-A0AD-52FB48B88C4A}" dt="2024-10-07T22:41:42.166" v="5218" actId="1076"/>
          <ac:spMkLst>
            <pc:docMk/>
            <pc:sldMk cId="3830101409" sldId="282"/>
            <ac:spMk id="10" creationId="{FAA5F046-CE4F-8C38-DCBF-84A41C7D9B33}"/>
          </ac:spMkLst>
        </pc:spChg>
        <pc:spChg chg="mod">
          <ac:chgData name="Elizabeth Hayes" userId="5d91e51a-10d8-4a80-8760-b3c03695c54b" providerId="ADAL" clId="{2EC660D4-E02B-42B5-A0AD-52FB48B88C4A}" dt="2024-10-07T22:41:42.792" v="5220" actId="164"/>
          <ac:spMkLst>
            <pc:docMk/>
            <pc:sldMk cId="3830101409" sldId="282"/>
            <ac:spMk id="11" creationId="{6E160543-C2AB-0E87-CCD9-6039816D043D}"/>
          </ac:spMkLst>
        </pc:spChg>
        <pc:spChg chg="mod">
          <ac:chgData name="Elizabeth Hayes" userId="5d91e51a-10d8-4a80-8760-b3c03695c54b" providerId="ADAL" clId="{2EC660D4-E02B-42B5-A0AD-52FB48B88C4A}" dt="2024-10-07T22:41:42.462" v="5219" actId="164"/>
          <ac:spMkLst>
            <pc:docMk/>
            <pc:sldMk cId="3830101409" sldId="282"/>
            <ac:spMk id="12" creationId="{A22C7C7F-AAF4-A919-30F2-C471A7C7D308}"/>
          </ac:spMkLst>
        </pc:spChg>
        <pc:grpChg chg="add mod">
          <ac:chgData name="Elizabeth Hayes" userId="5d91e51a-10d8-4a80-8760-b3c03695c54b" providerId="ADAL" clId="{2EC660D4-E02B-42B5-A0AD-52FB48B88C4A}" dt="2024-10-07T22:40:33.267" v="5200" actId="164"/>
          <ac:grpSpMkLst>
            <pc:docMk/>
            <pc:sldMk cId="3830101409" sldId="282"/>
            <ac:grpSpMk id="2" creationId="{18E744C5-E8DC-36CB-04C7-C681DF039D44}"/>
          </ac:grpSpMkLst>
        </pc:grpChg>
        <pc:grpChg chg="add mod">
          <ac:chgData name="Elizabeth Hayes" userId="5d91e51a-10d8-4a80-8760-b3c03695c54b" providerId="ADAL" clId="{2EC660D4-E02B-42B5-A0AD-52FB48B88C4A}" dt="2024-10-07T22:40:32.925" v="5199" actId="164"/>
          <ac:grpSpMkLst>
            <pc:docMk/>
            <pc:sldMk cId="3830101409" sldId="282"/>
            <ac:grpSpMk id="4" creationId="{27181FE3-34BA-72C6-B0AF-E875F4115CD5}"/>
          </ac:grpSpMkLst>
        </pc:grpChg>
        <pc:grpChg chg="add mod">
          <ac:chgData name="Elizabeth Hayes" userId="5d91e51a-10d8-4a80-8760-b3c03695c54b" providerId="ADAL" clId="{2EC660D4-E02B-42B5-A0AD-52FB48B88C4A}" dt="2024-10-07T22:40:32.595" v="5198" actId="164"/>
          <ac:grpSpMkLst>
            <pc:docMk/>
            <pc:sldMk cId="3830101409" sldId="282"/>
            <ac:grpSpMk id="5" creationId="{58B1B0D8-9DC2-EC1C-9FA0-838656860634}"/>
          </ac:grpSpMkLst>
        </pc:grpChg>
        <pc:grpChg chg="add mod">
          <ac:chgData name="Elizabeth Hayes" userId="5d91e51a-10d8-4a80-8760-b3c03695c54b" providerId="ADAL" clId="{2EC660D4-E02B-42B5-A0AD-52FB48B88C4A}" dt="2024-10-07T22:41:42.792" v="5220" actId="164"/>
          <ac:grpSpMkLst>
            <pc:docMk/>
            <pc:sldMk cId="3830101409" sldId="282"/>
            <ac:grpSpMk id="8" creationId="{FDD55A84-255C-3789-119E-0C8E7EE1A395}"/>
          </ac:grpSpMkLst>
        </pc:grpChg>
        <pc:grpChg chg="add mod">
          <ac:chgData name="Elizabeth Hayes" userId="5d91e51a-10d8-4a80-8760-b3c03695c54b" providerId="ADAL" clId="{2EC660D4-E02B-42B5-A0AD-52FB48B88C4A}" dt="2024-10-07T22:41:42.462" v="5219" actId="164"/>
          <ac:grpSpMkLst>
            <pc:docMk/>
            <pc:sldMk cId="3830101409" sldId="282"/>
            <ac:grpSpMk id="9" creationId="{9908DB50-00CA-BEA0-34D6-9BAFD9980ED0}"/>
          </ac:grpSpMkLst>
        </pc:grpChg>
      </pc:sldChg>
      <pc:sldChg chg="addSp delSp modSp new mod ord modTransition setBg modClrScheme chgLayout modNotesTx">
        <pc:chgData name="Elizabeth Hayes" userId="5d91e51a-10d8-4a80-8760-b3c03695c54b" providerId="ADAL" clId="{2EC660D4-E02B-42B5-A0AD-52FB48B88C4A}" dt="2024-10-11T08:32:15.518" v="10283" actId="20577"/>
        <pc:sldMkLst>
          <pc:docMk/>
          <pc:sldMk cId="219341511" sldId="283"/>
        </pc:sldMkLst>
        <pc:spChg chg="del">
          <ac:chgData name="Elizabeth Hayes" userId="5d91e51a-10d8-4a80-8760-b3c03695c54b" providerId="ADAL" clId="{2EC660D4-E02B-42B5-A0AD-52FB48B88C4A}" dt="2024-10-09T09:15:00.778" v="5304" actId="478"/>
          <ac:spMkLst>
            <pc:docMk/>
            <pc:sldMk cId="219341511" sldId="283"/>
            <ac:spMk id="2" creationId="{2FF628E3-DED7-C8E3-E486-140525C34EF7}"/>
          </ac:spMkLst>
        </pc:spChg>
        <pc:spChg chg="del mod ord">
          <ac:chgData name="Elizabeth Hayes" userId="5d91e51a-10d8-4a80-8760-b3c03695c54b" providerId="ADAL" clId="{2EC660D4-E02B-42B5-A0AD-52FB48B88C4A}" dt="2024-10-09T09:15:24.275" v="5306" actId="700"/>
          <ac:spMkLst>
            <pc:docMk/>
            <pc:sldMk cId="219341511" sldId="283"/>
            <ac:spMk id="3" creationId="{D3B77F70-A71E-29A4-55C5-5A11CA5FF5CF}"/>
          </ac:spMkLst>
        </pc:spChg>
        <pc:spChg chg="add mod">
          <ac:chgData name="Elizabeth Hayes" userId="5d91e51a-10d8-4a80-8760-b3c03695c54b" providerId="ADAL" clId="{2EC660D4-E02B-42B5-A0AD-52FB48B88C4A}" dt="2024-10-09T09:48:13.475" v="6189" actId="1076"/>
          <ac:spMkLst>
            <pc:docMk/>
            <pc:sldMk cId="219341511" sldId="283"/>
            <ac:spMk id="4" creationId="{CB62A098-FE8A-6FE0-CD49-6B5789E9A22E}"/>
          </ac:spMkLst>
        </pc:spChg>
        <pc:spChg chg="add del mod ord">
          <ac:chgData name="Elizabeth Hayes" userId="5d91e51a-10d8-4a80-8760-b3c03695c54b" providerId="ADAL" clId="{2EC660D4-E02B-42B5-A0AD-52FB48B88C4A}" dt="2024-10-09T09:48:29.103" v="6190" actId="478"/>
          <ac:spMkLst>
            <pc:docMk/>
            <pc:sldMk cId="219341511" sldId="283"/>
            <ac:spMk id="5" creationId="{42623BE7-611B-DE1D-0F1D-A9F9DEC23ACE}"/>
          </ac:spMkLst>
        </pc:spChg>
        <pc:spChg chg="add mod ord">
          <ac:chgData name="Elizabeth Hayes" userId="5d91e51a-10d8-4a80-8760-b3c03695c54b" providerId="ADAL" clId="{2EC660D4-E02B-42B5-A0AD-52FB48B88C4A}" dt="2024-10-10T09:27:08.641" v="9207" actId="20577"/>
          <ac:spMkLst>
            <pc:docMk/>
            <pc:sldMk cId="219341511" sldId="283"/>
            <ac:spMk id="6" creationId="{3E512ABE-D4D4-802C-D595-B5C6BAE46A2F}"/>
          </ac:spMkLst>
        </pc:spChg>
        <pc:spChg chg="add mod ord">
          <ac:chgData name="Elizabeth Hayes" userId="5d91e51a-10d8-4a80-8760-b3c03695c54b" providerId="ADAL" clId="{2EC660D4-E02B-42B5-A0AD-52FB48B88C4A}" dt="2024-10-10T09:27:14.296" v="9228" actId="20577"/>
          <ac:spMkLst>
            <pc:docMk/>
            <pc:sldMk cId="219341511" sldId="283"/>
            <ac:spMk id="7" creationId="{8C60C3BB-FC1C-7DC6-DD87-2880B650E526}"/>
          </ac:spMkLst>
        </pc:spChg>
        <pc:spChg chg="add del mod">
          <ac:chgData name="Elizabeth Hayes" userId="5d91e51a-10d8-4a80-8760-b3c03695c54b" providerId="ADAL" clId="{2EC660D4-E02B-42B5-A0AD-52FB48B88C4A}" dt="2024-10-09T09:34:08.507" v="6101" actId="478"/>
          <ac:spMkLst>
            <pc:docMk/>
            <pc:sldMk cId="219341511" sldId="283"/>
            <ac:spMk id="8" creationId="{2F40D753-9C02-11D5-AD54-CE5C5CDA57E7}"/>
          </ac:spMkLst>
        </pc:spChg>
        <pc:spChg chg="add del mod">
          <ac:chgData name="Elizabeth Hayes" userId="5d91e51a-10d8-4a80-8760-b3c03695c54b" providerId="ADAL" clId="{2EC660D4-E02B-42B5-A0AD-52FB48B88C4A}" dt="2024-10-09T09:34:14.504" v="6103" actId="478"/>
          <ac:spMkLst>
            <pc:docMk/>
            <pc:sldMk cId="219341511" sldId="283"/>
            <ac:spMk id="9" creationId="{21996FF4-15B1-F3C5-4B61-0A70E10525DB}"/>
          </ac:spMkLst>
        </pc:spChg>
        <pc:spChg chg="add del mod">
          <ac:chgData name="Elizabeth Hayes" userId="5d91e51a-10d8-4a80-8760-b3c03695c54b" providerId="ADAL" clId="{2EC660D4-E02B-42B5-A0AD-52FB48B88C4A}" dt="2024-10-09T09:34:15.512" v="6104" actId="478"/>
          <ac:spMkLst>
            <pc:docMk/>
            <pc:sldMk cId="219341511" sldId="283"/>
            <ac:spMk id="10" creationId="{73FCE7E7-6E59-45D4-810B-0229EF2A91EE}"/>
          </ac:spMkLst>
        </pc:spChg>
        <pc:spChg chg="add del mod">
          <ac:chgData name="Elizabeth Hayes" userId="5d91e51a-10d8-4a80-8760-b3c03695c54b" providerId="ADAL" clId="{2EC660D4-E02B-42B5-A0AD-52FB48B88C4A}" dt="2024-10-09T09:34:17.463" v="6105" actId="478"/>
          <ac:spMkLst>
            <pc:docMk/>
            <pc:sldMk cId="219341511" sldId="283"/>
            <ac:spMk id="11" creationId="{4831C981-CDBD-3FD8-B875-5CE9A5B7BD39}"/>
          </ac:spMkLst>
        </pc:spChg>
        <pc:spChg chg="add del mod">
          <ac:chgData name="Elizabeth Hayes" userId="5d91e51a-10d8-4a80-8760-b3c03695c54b" providerId="ADAL" clId="{2EC660D4-E02B-42B5-A0AD-52FB48B88C4A}" dt="2024-10-09T09:34:18.351" v="6106" actId="478"/>
          <ac:spMkLst>
            <pc:docMk/>
            <pc:sldMk cId="219341511" sldId="283"/>
            <ac:spMk id="12" creationId="{51C651FE-DA99-E44B-1D67-97F31AA70DA4}"/>
          </ac:spMkLst>
        </pc:spChg>
        <pc:spChg chg="add del mod">
          <ac:chgData name="Elizabeth Hayes" userId="5d91e51a-10d8-4a80-8760-b3c03695c54b" providerId="ADAL" clId="{2EC660D4-E02B-42B5-A0AD-52FB48B88C4A}" dt="2024-10-09T09:34:19.272" v="6107" actId="478"/>
          <ac:spMkLst>
            <pc:docMk/>
            <pc:sldMk cId="219341511" sldId="283"/>
            <ac:spMk id="13" creationId="{A71E14B4-20B6-6D26-003D-8988CA7AEE3F}"/>
          </ac:spMkLst>
        </pc:spChg>
        <pc:spChg chg="add del mod ord">
          <ac:chgData name="Elizabeth Hayes" userId="5d91e51a-10d8-4a80-8760-b3c03695c54b" providerId="ADAL" clId="{2EC660D4-E02B-42B5-A0AD-52FB48B88C4A}" dt="2024-10-09T10:10:33.356" v="6352" actId="478"/>
          <ac:spMkLst>
            <pc:docMk/>
            <pc:sldMk cId="219341511" sldId="283"/>
            <ac:spMk id="28" creationId="{5701EB95-4C4F-F9FC-2674-ADFF40F7AF48}"/>
          </ac:spMkLst>
        </pc:spChg>
        <pc:spChg chg="add del mod ord">
          <ac:chgData name="Elizabeth Hayes" userId="5d91e51a-10d8-4a80-8760-b3c03695c54b" providerId="ADAL" clId="{2EC660D4-E02B-42B5-A0AD-52FB48B88C4A}" dt="2024-10-09T10:10:34.461" v="6353" actId="478"/>
          <ac:spMkLst>
            <pc:docMk/>
            <pc:sldMk cId="219341511" sldId="283"/>
            <ac:spMk id="29" creationId="{7A6A9A82-3E3F-14B8-9734-DE1CDB736C53}"/>
          </ac:spMkLst>
        </pc:spChg>
        <pc:spChg chg="add del mod">
          <ac:chgData name="Elizabeth Hayes" userId="5d91e51a-10d8-4a80-8760-b3c03695c54b" providerId="ADAL" clId="{2EC660D4-E02B-42B5-A0AD-52FB48B88C4A}" dt="2024-10-09T09:48:31.132" v="6192" actId="478"/>
          <ac:spMkLst>
            <pc:docMk/>
            <pc:sldMk cId="219341511" sldId="283"/>
            <ac:spMk id="31" creationId="{921AA65F-5141-875C-FE55-5371940A3704}"/>
          </ac:spMkLst>
        </pc:spChg>
        <pc:spChg chg="mod">
          <ac:chgData name="Elizabeth Hayes" userId="5d91e51a-10d8-4a80-8760-b3c03695c54b" providerId="ADAL" clId="{2EC660D4-E02B-42B5-A0AD-52FB48B88C4A}" dt="2024-10-09T10:16:22.634" v="6420" actId="164"/>
          <ac:spMkLst>
            <pc:docMk/>
            <pc:sldMk cId="219341511" sldId="283"/>
            <ac:spMk id="33" creationId="{CFC5D530-8C1E-F599-A73A-A429AE4AE5A0}"/>
          </ac:spMkLst>
        </pc:spChg>
        <pc:spChg chg="mod">
          <ac:chgData name="Elizabeth Hayes" userId="5d91e51a-10d8-4a80-8760-b3c03695c54b" providerId="ADAL" clId="{2EC660D4-E02B-42B5-A0AD-52FB48B88C4A}" dt="2024-10-09T10:16:22.634" v="6420" actId="164"/>
          <ac:spMkLst>
            <pc:docMk/>
            <pc:sldMk cId="219341511" sldId="283"/>
            <ac:spMk id="34" creationId="{A77A8FF7-8584-DFF2-58FE-C4148909882E}"/>
          </ac:spMkLst>
        </pc:spChg>
        <pc:spChg chg="del mod">
          <ac:chgData name="Elizabeth Hayes" userId="5d91e51a-10d8-4a80-8760-b3c03695c54b" providerId="ADAL" clId="{2EC660D4-E02B-42B5-A0AD-52FB48B88C4A}" dt="2024-10-09T10:16:14.878" v="6419" actId="21"/>
          <ac:spMkLst>
            <pc:docMk/>
            <pc:sldMk cId="219341511" sldId="283"/>
            <ac:spMk id="35" creationId="{A6A3D34E-F297-201E-0CA8-4176D4AE5F0E}"/>
          </ac:spMkLst>
        </pc:spChg>
        <pc:spChg chg="mod">
          <ac:chgData name="Elizabeth Hayes" userId="5d91e51a-10d8-4a80-8760-b3c03695c54b" providerId="ADAL" clId="{2EC660D4-E02B-42B5-A0AD-52FB48B88C4A}" dt="2024-10-09T10:16:22.634" v="6420" actId="164"/>
          <ac:spMkLst>
            <pc:docMk/>
            <pc:sldMk cId="219341511" sldId="283"/>
            <ac:spMk id="36" creationId="{8B0F2665-A089-4447-BEEC-C007F82F97C1}"/>
          </ac:spMkLst>
        </pc:spChg>
        <pc:spChg chg="mod">
          <ac:chgData name="Elizabeth Hayes" userId="5d91e51a-10d8-4a80-8760-b3c03695c54b" providerId="ADAL" clId="{2EC660D4-E02B-42B5-A0AD-52FB48B88C4A}" dt="2024-10-09T10:16:22.634" v="6420" actId="164"/>
          <ac:spMkLst>
            <pc:docMk/>
            <pc:sldMk cId="219341511" sldId="283"/>
            <ac:spMk id="37" creationId="{CA110CBE-9A2F-D27F-87B4-2E73721C6CC7}"/>
          </ac:spMkLst>
        </pc:spChg>
        <pc:spChg chg="mod">
          <ac:chgData name="Elizabeth Hayes" userId="5d91e51a-10d8-4a80-8760-b3c03695c54b" providerId="ADAL" clId="{2EC660D4-E02B-42B5-A0AD-52FB48B88C4A}" dt="2024-10-09T10:16:22.634" v="6420" actId="164"/>
          <ac:spMkLst>
            <pc:docMk/>
            <pc:sldMk cId="219341511" sldId="283"/>
            <ac:spMk id="38" creationId="{7935071E-568E-199D-6056-395739F1E890}"/>
          </ac:spMkLst>
        </pc:spChg>
        <pc:spChg chg="mod">
          <ac:chgData name="Elizabeth Hayes" userId="5d91e51a-10d8-4a80-8760-b3c03695c54b" providerId="ADAL" clId="{2EC660D4-E02B-42B5-A0AD-52FB48B88C4A}" dt="2024-10-09T10:16:46.254" v="6423" actId="164"/>
          <ac:spMkLst>
            <pc:docMk/>
            <pc:sldMk cId="219341511" sldId="283"/>
            <ac:spMk id="40" creationId="{7867A003-7F79-F3B6-9620-4C2D02BCE992}"/>
          </ac:spMkLst>
        </pc:spChg>
        <pc:spChg chg="mod">
          <ac:chgData name="Elizabeth Hayes" userId="5d91e51a-10d8-4a80-8760-b3c03695c54b" providerId="ADAL" clId="{2EC660D4-E02B-42B5-A0AD-52FB48B88C4A}" dt="2024-10-09T10:16:46.254" v="6423" actId="164"/>
          <ac:spMkLst>
            <pc:docMk/>
            <pc:sldMk cId="219341511" sldId="283"/>
            <ac:spMk id="41" creationId="{876174D7-5E84-EC53-9F1F-98996ED26604}"/>
          </ac:spMkLst>
        </pc:spChg>
        <pc:spChg chg="mod">
          <ac:chgData name="Elizabeth Hayes" userId="5d91e51a-10d8-4a80-8760-b3c03695c54b" providerId="ADAL" clId="{2EC660D4-E02B-42B5-A0AD-52FB48B88C4A}" dt="2024-10-09T10:16:46.254" v="6423" actId="164"/>
          <ac:spMkLst>
            <pc:docMk/>
            <pc:sldMk cId="219341511" sldId="283"/>
            <ac:spMk id="42" creationId="{87421494-19C2-D668-C072-06F15F35B5FD}"/>
          </ac:spMkLst>
        </pc:spChg>
        <pc:spChg chg="mod">
          <ac:chgData name="Elizabeth Hayes" userId="5d91e51a-10d8-4a80-8760-b3c03695c54b" providerId="ADAL" clId="{2EC660D4-E02B-42B5-A0AD-52FB48B88C4A}" dt="2024-10-10T09:27:59.191" v="9233" actId="207"/>
          <ac:spMkLst>
            <pc:docMk/>
            <pc:sldMk cId="219341511" sldId="283"/>
            <ac:spMk id="44" creationId="{89CE2E84-7671-52AE-978A-FE91C06E89BC}"/>
          </ac:spMkLst>
        </pc:spChg>
        <pc:spChg chg="mod">
          <ac:chgData name="Elizabeth Hayes" userId="5d91e51a-10d8-4a80-8760-b3c03695c54b" providerId="ADAL" clId="{2EC660D4-E02B-42B5-A0AD-52FB48B88C4A}" dt="2024-10-10T09:27:59.191" v="9233" actId="207"/>
          <ac:spMkLst>
            <pc:docMk/>
            <pc:sldMk cId="219341511" sldId="283"/>
            <ac:spMk id="45" creationId="{77220041-A98F-FED2-357B-26E00F9B4732}"/>
          </ac:spMkLst>
        </pc:spChg>
        <pc:spChg chg="mod">
          <ac:chgData name="Elizabeth Hayes" userId="5d91e51a-10d8-4a80-8760-b3c03695c54b" providerId="ADAL" clId="{2EC660D4-E02B-42B5-A0AD-52FB48B88C4A}" dt="2024-10-10T09:27:59.191" v="9233" actId="207"/>
          <ac:spMkLst>
            <pc:docMk/>
            <pc:sldMk cId="219341511" sldId="283"/>
            <ac:spMk id="46" creationId="{790AFC39-9A97-5940-8CFB-2061415A7733}"/>
          </ac:spMkLst>
        </pc:spChg>
        <pc:spChg chg="add mod">
          <ac:chgData name="Elizabeth Hayes" userId="5d91e51a-10d8-4a80-8760-b3c03695c54b" providerId="ADAL" clId="{2EC660D4-E02B-42B5-A0AD-52FB48B88C4A}" dt="2024-10-09T11:12:31.228" v="6719" actId="403"/>
          <ac:spMkLst>
            <pc:docMk/>
            <pc:sldMk cId="219341511" sldId="283"/>
            <ac:spMk id="47" creationId="{E2095884-91E9-3FB0-8ED7-F1CCA6D4E475}"/>
          </ac:spMkLst>
        </pc:spChg>
        <pc:grpChg chg="del mod">
          <ac:chgData name="Elizabeth Hayes" userId="5d91e51a-10d8-4a80-8760-b3c03695c54b" providerId="ADAL" clId="{2EC660D4-E02B-42B5-A0AD-52FB48B88C4A}" dt="2024-10-09T10:14:10.827" v="6371" actId="27803"/>
          <ac:grpSpMkLst>
            <pc:docMk/>
            <pc:sldMk cId="219341511" sldId="283"/>
            <ac:grpSpMk id="32" creationId="{B04B573E-11F5-92D4-0609-A3F7940D3FF0}"/>
          </ac:grpSpMkLst>
        </pc:grpChg>
        <pc:grpChg chg="del mod">
          <ac:chgData name="Elizabeth Hayes" userId="5d91e51a-10d8-4a80-8760-b3c03695c54b" providerId="ADAL" clId="{2EC660D4-E02B-42B5-A0AD-52FB48B88C4A}" dt="2024-10-09T10:14:10.827" v="6371" actId="27803"/>
          <ac:grpSpMkLst>
            <pc:docMk/>
            <pc:sldMk cId="219341511" sldId="283"/>
            <ac:grpSpMk id="39" creationId="{34E444E7-8D1B-4B1A-6CED-35E5AC79FB63}"/>
          </ac:grpSpMkLst>
        </pc:grpChg>
        <pc:grpChg chg="del mod">
          <ac:chgData name="Elizabeth Hayes" userId="5d91e51a-10d8-4a80-8760-b3c03695c54b" providerId="ADAL" clId="{2EC660D4-E02B-42B5-A0AD-52FB48B88C4A}" dt="2024-10-09T10:14:10.827" v="6371" actId="27803"/>
          <ac:grpSpMkLst>
            <pc:docMk/>
            <pc:sldMk cId="219341511" sldId="283"/>
            <ac:grpSpMk id="43" creationId="{65DCB861-10F5-054A-FE0F-ACAF9E82770D}"/>
          </ac:grpSpMkLst>
        </pc:grpChg>
        <pc:grpChg chg="add mod">
          <ac:chgData name="Elizabeth Hayes" userId="5d91e51a-10d8-4a80-8760-b3c03695c54b" providerId="ADAL" clId="{2EC660D4-E02B-42B5-A0AD-52FB48B88C4A}" dt="2024-10-09T10:18:27.928" v="6443" actId="1076"/>
          <ac:grpSpMkLst>
            <pc:docMk/>
            <pc:sldMk cId="219341511" sldId="283"/>
            <ac:grpSpMk id="48" creationId="{B3038DAC-68E2-230D-D75A-0E03B8C26F0B}"/>
          </ac:grpSpMkLst>
        </pc:grpChg>
        <pc:grpChg chg="add mod">
          <ac:chgData name="Elizabeth Hayes" userId="5d91e51a-10d8-4a80-8760-b3c03695c54b" providerId="ADAL" clId="{2EC660D4-E02B-42B5-A0AD-52FB48B88C4A}" dt="2024-10-09T15:49:17.363" v="8085" actId="1076"/>
          <ac:grpSpMkLst>
            <pc:docMk/>
            <pc:sldMk cId="219341511" sldId="283"/>
            <ac:grpSpMk id="49" creationId="{46583174-33D8-A565-4391-9E2DB030FF7D}"/>
          </ac:grpSpMkLst>
        </pc:grpChg>
        <pc:grpChg chg="add mod">
          <ac:chgData name="Elizabeth Hayes" userId="5d91e51a-10d8-4a80-8760-b3c03695c54b" providerId="ADAL" clId="{2EC660D4-E02B-42B5-A0AD-52FB48B88C4A}" dt="2024-10-10T09:27:59.191" v="9233" actId="207"/>
          <ac:grpSpMkLst>
            <pc:docMk/>
            <pc:sldMk cId="219341511" sldId="283"/>
            <ac:grpSpMk id="50" creationId="{A9E9903B-3B1B-03D8-4213-7552EDE088B5}"/>
          </ac:grpSpMkLst>
        </pc:grpChg>
        <pc:picChg chg="add del mod">
          <ac:chgData name="Elizabeth Hayes" userId="5d91e51a-10d8-4a80-8760-b3c03695c54b" providerId="ADAL" clId="{2EC660D4-E02B-42B5-A0AD-52FB48B88C4A}" dt="2024-10-09T09:34:40.717" v="6109" actId="478"/>
          <ac:picMkLst>
            <pc:docMk/>
            <pc:sldMk cId="219341511" sldId="283"/>
            <ac:picMk id="15" creationId="{5134852D-474B-6D07-E4F5-A7D909EAB23D}"/>
          </ac:picMkLst>
        </pc:picChg>
        <pc:picChg chg="add del mod">
          <ac:chgData name="Elizabeth Hayes" userId="5d91e51a-10d8-4a80-8760-b3c03695c54b" providerId="ADAL" clId="{2EC660D4-E02B-42B5-A0AD-52FB48B88C4A}" dt="2024-10-09T10:14:10.827" v="6371" actId="27803"/>
          <ac:picMkLst>
            <pc:docMk/>
            <pc:sldMk cId="219341511" sldId="283"/>
            <ac:picMk id="17" creationId="{A419BA9A-F161-E977-E8EB-9F3034A2DF17}"/>
          </ac:picMkLst>
        </pc:picChg>
        <pc:picChg chg="add del mod">
          <ac:chgData name="Elizabeth Hayes" userId="5d91e51a-10d8-4a80-8760-b3c03695c54b" providerId="ADAL" clId="{2EC660D4-E02B-42B5-A0AD-52FB48B88C4A}" dt="2024-10-09T10:14:10.827" v="6371" actId="27803"/>
          <ac:picMkLst>
            <pc:docMk/>
            <pc:sldMk cId="219341511" sldId="283"/>
            <ac:picMk id="19" creationId="{083C0389-69C8-A23B-BD59-E0BD7CA5AD17}"/>
          </ac:picMkLst>
        </pc:picChg>
        <pc:picChg chg="add del mod">
          <ac:chgData name="Elizabeth Hayes" userId="5d91e51a-10d8-4a80-8760-b3c03695c54b" providerId="ADAL" clId="{2EC660D4-E02B-42B5-A0AD-52FB48B88C4A}" dt="2024-10-09T10:14:10.827" v="6371" actId="27803"/>
          <ac:picMkLst>
            <pc:docMk/>
            <pc:sldMk cId="219341511" sldId="283"/>
            <ac:picMk id="21" creationId="{47072F50-BA39-9F9A-4651-AB0FAB166B0A}"/>
          </ac:picMkLst>
        </pc:picChg>
        <pc:picChg chg="add mod">
          <ac:chgData name="Elizabeth Hayes" userId="5d91e51a-10d8-4a80-8760-b3c03695c54b" providerId="ADAL" clId="{2EC660D4-E02B-42B5-A0AD-52FB48B88C4A}" dt="2024-10-10T09:28:05.396" v="9234" actId="207"/>
          <ac:picMkLst>
            <pc:docMk/>
            <pc:sldMk cId="219341511" sldId="283"/>
            <ac:picMk id="23" creationId="{48E023A2-3793-71A8-B204-0656E0F13911}"/>
          </ac:picMkLst>
        </pc:picChg>
        <pc:picChg chg="add mod">
          <ac:chgData name="Elizabeth Hayes" userId="5d91e51a-10d8-4a80-8760-b3c03695c54b" providerId="ADAL" clId="{2EC660D4-E02B-42B5-A0AD-52FB48B88C4A}" dt="2024-10-09T15:49:32.761" v="8088" actId="1076"/>
          <ac:picMkLst>
            <pc:docMk/>
            <pc:sldMk cId="219341511" sldId="283"/>
            <ac:picMk id="25" creationId="{2C54D5C3-2589-F969-BDC3-A9F8E032E895}"/>
          </ac:picMkLst>
        </pc:picChg>
        <pc:picChg chg="add mod">
          <ac:chgData name="Elizabeth Hayes" userId="5d91e51a-10d8-4a80-8760-b3c03695c54b" providerId="ADAL" clId="{2EC660D4-E02B-42B5-A0AD-52FB48B88C4A}" dt="2024-10-10T09:27:41.693" v="9232" actId="1076"/>
          <ac:picMkLst>
            <pc:docMk/>
            <pc:sldMk cId="219341511" sldId="283"/>
            <ac:picMk id="27" creationId="{DE4260E7-4FC7-B5BA-93A3-E96E3A3BDA1A}"/>
          </ac:picMkLst>
        </pc:picChg>
      </pc:sldChg>
      <pc:sldChg chg="add del">
        <pc:chgData name="Elizabeth Hayes" userId="5d91e51a-10d8-4a80-8760-b3c03695c54b" providerId="ADAL" clId="{2EC660D4-E02B-42B5-A0AD-52FB48B88C4A}" dt="2024-10-07T22:38:47.924" v="5189" actId="47"/>
        <pc:sldMkLst>
          <pc:docMk/>
          <pc:sldMk cId="1096608504" sldId="283"/>
        </pc:sldMkLst>
      </pc:sldChg>
      <pc:sldChg chg="addSp modSp new del">
        <pc:chgData name="Elizabeth Hayes" userId="5d91e51a-10d8-4a80-8760-b3c03695c54b" providerId="ADAL" clId="{2EC660D4-E02B-42B5-A0AD-52FB48B88C4A}" dt="2024-10-04T13:47:59.778" v="3984" actId="47"/>
        <pc:sldMkLst>
          <pc:docMk/>
          <pc:sldMk cId="2626032668" sldId="283"/>
        </pc:sldMkLst>
        <pc:spChg chg="mod">
          <ac:chgData name="Elizabeth Hayes" userId="5d91e51a-10d8-4a80-8760-b3c03695c54b" providerId="ADAL" clId="{2EC660D4-E02B-42B5-A0AD-52FB48B88C4A}" dt="2024-10-02T11:30:16.537" v="3631"/>
          <ac:spMkLst>
            <pc:docMk/>
            <pc:sldMk cId="2626032668" sldId="283"/>
            <ac:spMk id="2" creationId="{D5A446E4-6AE8-2483-83E8-10D4342F13BB}"/>
          </ac:spMkLst>
        </pc:spChg>
        <pc:spChg chg="mod">
          <ac:chgData name="Elizabeth Hayes" userId="5d91e51a-10d8-4a80-8760-b3c03695c54b" providerId="ADAL" clId="{2EC660D4-E02B-42B5-A0AD-52FB48B88C4A}" dt="2024-10-02T11:30:16.537" v="3631"/>
          <ac:spMkLst>
            <pc:docMk/>
            <pc:sldMk cId="2626032668" sldId="283"/>
            <ac:spMk id="3" creationId="{42899818-3F18-E5AC-F003-5C08E6D9F7E8}"/>
          </ac:spMkLst>
        </pc:spChg>
        <pc:graphicFrameChg chg="add mod">
          <ac:chgData name="Elizabeth Hayes" userId="5d91e51a-10d8-4a80-8760-b3c03695c54b" providerId="ADAL" clId="{2EC660D4-E02B-42B5-A0AD-52FB48B88C4A}" dt="2024-10-01T11:22:44.818" v="2617"/>
          <ac:graphicFrameMkLst>
            <pc:docMk/>
            <pc:sldMk cId="2626032668" sldId="283"/>
            <ac:graphicFrameMk id="4" creationId="{82CAEA75-D95D-7F0D-5743-9CEBFB3650D0}"/>
          </ac:graphicFrameMkLst>
        </pc:graphicFrameChg>
      </pc:sldChg>
      <pc:sldChg chg="addSp delSp modSp new mod ord modTransition modNotesTx">
        <pc:chgData name="Elizabeth Hayes" userId="5d91e51a-10d8-4a80-8760-b3c03695c54b" providerId="ADAL" clId="{2EC660D4-E02B-42B5-A0AD-52FB48B88C4A}" dt="2024-10-10T10:11:51.204" v="9669"/>
        <pc:sldMkLst>
          <pc:docMk/>
          <pc:sldMk cId="3828841041" sldId="284"/>
        </pc:sldMkLst>
        <pc:spChg chg="del">
          <ac:chgData name="Elizabeth Hayes" userId="5d91e51a-10d8-4a80-8760-b3c03695c54b" providerId="ADAL" clId="{2EC660D4-E02B-42B5-A0AD-52FB48B88C4A}" dt="2024-10-09T10:05:10.861" v="6264" actId="478"/>
          <ac:spMkLst>
            <pc:docMk/>
            <pc:sldMk cId="3828841041" sldId="284"/>
            <ac:spMk id="2" creationId="{80727176-25C9-F224-460D-6BB87EED0501}"/>
          </ac:spMkLst>
        </pc:spChg>
        <pc:spChg chg="del">
          <ac:chgData name="Elizabeth Hayes" userId="5d91e51a-10d8-4a80-8760-b3c03695c54b" providerId="ADAL" clId="{2EC660D4-E02B-42B5-A0AD-52FB48B88C4A}" dt="2024-10-09T10:05:07.611" v="6263" actId="478"/>
          <ac:spMkLst>
            <pc:docMk/>
            <pc:sldMk cId="3828841041" sldId="284"/>
            <ac:spMk id="3" creationId="{C20AD8AF-2AB8-107C-6437-065E5B27DFEE}"/>
          </ac:spMkLst>
        </pc:spChg>
        <pc:spChg chg="add mod">
          <ac:chgData name="Elizabeth Hayes" userId="5d91e51a-10d8-4a80-8760-b3c03695c54b" providerId="ADAL" clId="{2EC660D4-E02B-42B5-A0AD-52FB48B88C4A}" dt="2024-10-09T10:22:17.987" v="6481" actId="404"/>
          <ac:spMkLst>
            <pc:docMk/>
            <pc:sldMk cId="3828841041" sldId="284"/>
            <ac:spMk id="5" creationId="{EC00C2FA-8BFC-A946-7261-7236DB5F6023}"/>
          </ac:spMkLst>
        </pc:spChg>
        <pc:spChg chg="add mod">
          <ac:chgData name="Elizabeth Hayes" userId="5d91e51a-10d8-4a80-8760-b3c03695c54b" providerId="ADAL" clId="{2EC660D4-E02B-42B5-A0AD-52FB48B88C4A}" dt="2024-10-09T15:24:33.508" v="7645" actId="403"/>
          <ac:spMkLst>
            <pc:docMk/>
            <pc:sldMk cId="3828841041" sldId="284"/>
            <ac:spMk id="6" creationId="{F70BC021-40DB-45DC-B228-F4DBFF2B556D}"/>
          </ac:spMkLst>
        </pc:spChg>
        <pc:spChg chg="add mod">
          <ac:chgData name="Elizabeth Hayes" userId="5d91e51a-10d8-4a80-8760-b3c03695c54b" providerId="ADAL" clId="{2EC660D4-E02B-42B5-A0AD-52FB48B88C4A}" dt="2024-10-09T10:05:21.969" v="6267"/>
          <ac:spMkLst>
            <pc:docMk/>
            <pc:sldMk cId="3828841041" sldId="284"/>
            <ac:spMk id="8" creationId="{CFCF8FBC-3372-145C-58B1-24F453A903EC}"/>
          </ac:spMkLst>
        </pc:spChg>
        <pc:spChg chg="add mod">
          <ac:chgData name="Elizabeth Hayes" userId="5d91e51a-10d8-4a80-8760-b3c03695c54b" providerId="ADAL" clId="{2EC660D4-E02B-42B5-A0AD-52FB48B88C4A}" dt="2024-10-09T15:50:22.863" v="8089" actId="1076"/>
          <ac:spMkLst>
            <pc:docMk/>
            <pc:sldMk cId="3828841041" sldId="284"/>
            <ac:spMk id="9" creationId="{1C3B85B6-B1C0-F7EC-E4B0-CB411D0C5DE7}"/>
          </ac:spMkLst>
        </pc:spChg>
        <pc:spChg chg="add mod">
          <ac:chgData name="Elizabeth Hayes" userId="5d91e51a-10d8-4a80-8760-b3c03695c54b" providerId="ADAL" clId="{2EC660D4-E02B-42B5-A0AD-52FB48B88C4A}" dt="2024-10-09T11:05:05.524" v="6671" actId="404"/>
          <ac:spMkLst>
            <pc:docMk/>
            <pc:sldMk cId="3828841041" sldId="284"/>
            <ac:spMk id="11" creationId="{780F213D-8A6A-032F-A304-698AA2FE4B6F}"/>
          </ac:spMkLst>
        </pc:spChg>
        <pc:spChg chg="add mod">
          <ac:chgData name="Elizabeth Hayes" userId="5d91e51a-10d8-4a80-8760-b3c03695c54b" providerId="ADAL" clId="{2EC660D4-E02B-42B5-A0AD-52FB48B88C4A}" dt="2024-10-09T11:05:05.524" v="6671" actId="404"/>
          <ac:spMkLst>
            <pc:docMk/>
            <pc:sldMk cId="3828841041" sldId="284"/>
            <ac:spMk id="12" creationId="{E8E578A1-705A-3958-A9BE-3FFC46D8FCEF}"/>
          </ac:spMkLst>
        </pc:spChg>
        <pc:spChg chg="add mod">
          <ac:chgData name="Elizabeth Hayes" userId="5d91e51a-10d8-4a80-8760-b3c03695c54b" providerId="ADAL" clId="{2EC660D4-E02B-42B5-A0AD-52FB48B88C4A}" dt="2024-10-09T10:08:42.810" v="6290"/>
          <ac:spMkLst>
            <pc:docMk/>
            <pc:sldMk cId="3828841041" sldId="284"/>
            <ac:spMk id="14" creationId="{5631CF72-B9EE-640A-D275-8169523994BB}"/>
          </ac:spMkLst>
        </pc:spChg>
        <pc:spChg chg="add mod">
          <ac:chgData name="Elizabeth Hayes" userId="5d91e51a-10d8-4a80-8760-b3c03695c54b" providerId="ADAL" clId="{2EC660D4-E02B-42B5-A0AD-52FB48B88C4A}" dt="2024-10-09T15:24:51.094" v="7651" actId="403"/>
          <ac:spMkLst>
            <pc:docMk/>
            <pc:sldMk cId="3828841041" sldId="284"/>
            <ac:spMk id="15" creationId="{944C1E5C-F943-DB40-B372-3E7424ACEB23}"/>
          </ac:spMkLst>
        </pc:spChg>
        <pc:spChg chg="add mod">
          <ac:chgData name="Elizabeth Hayes" userId="5d91e51a-10d8-4a80-8760-b3c03695c54b" providerId="ADAL" clId="{2EC660D4-E02B-42B5-A0AD-52FB48B88C4A}" dt="2024-10-09T10:25:39.576" v="6529" actId="255"/>
          <ac:spMkLst>
            <pc:docMk/>
            <pc:sldMk cId="3828841041" sldId="284"/>
            <ac:spMk id="17" creationId="{87D43E96-34E7-C9BC-0BA9-474F1C84F495}"/>
          </ac:spMkLst>
        </pc:spChg>
        <pc:spChg chg="add mod">
          <ac:chgData name="Elizabeth Hayes" userId="5d91e51a-10d8-4a80-8760-b3c03695c54b" providerId="ADAL" clId="{2EC660D4-E02B-42B5-A0AD-52FB48B88C4A}" dt="2024-10-09T15:24:41.293" v="7648" actId="403"/>
          <ac:spMkLst>
            <pc:docMk/>
            <pc:sldMk cId="3828841041" sldId="284"/>
            <ac:spMk id="18" creationId="{B3A2DEAF-7F80-379E-088C-EE9F706BD20D}"/>
          </ac:spMkLst>
        </pc:spChg>
        <pc:spChg chg="add del">
          <ac:chgData name="Elizabeth Hayes" userId="5d91e51a-10d8-4a80-8760-b3c03695c54b" providerId="ADAL" clId="{2EC660D4-E02B-42B5-A0AD-52FB48B88C4A}" dt="2024-10-09T10:08:25.506" v="6282" actId="22"/>
          <ac:spMkLst>
            <pc:docMk/>
            <pc:sldMk cId="3828841041" sldId="284"/>
            <ac:spMk id="20" creationId="{651664F0-D670-9560-2F3A-6A79DB84DC91}"/>
          </ac:spMkLst>
        </pc:spChg>
        <pc:spChg chg="add del">
          <ac:chgData name="Elizabeth Hayes" userId="5d91e51a-10d8-4a80-8760-b3c03695c54b" providerId="ADAL" clId="{2EC660D4-E02B-42B5-A0AD-52FB48B88C4A}" dt="2024-10-09T10:08:30.998" v="6285" actId="22"/>
          <ac:spMkLst>
            <pc:docMk/>
            <pc:sldMk cId="3828841041" sldId="284"/>
            <ac:spMk id="22" creationId="{3E0958B8-AF03-694A-BD0A-8AA99CEA91D3}"/>
          </ac:spMkLst>
        </pc:spChg>
        <pc:spChg chg="add del mod">
          <ac:chgData name="Elizabeth Hayes" userId="5d91e51a-10d8-4a80-8760-b3c03695c54b" providerId="ADAL" clId="{2EC660D4-E02B-42B5-A0AD-52FB48B88C4A}" dt="2024-10-09T10:25:24.285" v="6526" actId="478"/>
          <ac:spMkLst>
            <pc:docMk/>
            <pc:sldMk cId="3828841041" sldId="284"/>
            <ac:spMk id="23" creationId="{EBEA12EF-01C0-9507-50F4-BA7EE8C7D07E}"/>
          </ac:spMkLst>
        </pc:spChg>
        <pc:spChg chg="add del">
          <ac:chgData name="Elizabeth Hayes" userId="5d91e51a-10d8-4a80-8760-b3c03695c54b" providerId="ADAL" clId="{2EC660D4-E02B-42B5-A0AD-52FB48B88C4A}" dt="2024-10-09T10:09:06.614" v="6295" actId="22"/>
          <ac:spMkLst>
            <pc:docMk/>
            <pc:sldMk cId="3828841041" sldId="284"/>
            <ac:spMk id="25" creationId="{10A9AA43-9C32-DB8B-935B-7E9998B341A9}"/>
          </ac:spMkLst>
        </pc:spChg>
        <pc:spChg chg="add mod">
          <ac:chgData name="Elizabeth Hayes" userId="5d91e51a-10d8-4a80-8760-b3c03695c54b" providerId="ADAL" clId="{2EC660D4-E02B-42B5-A0AD-52FB48B88C4A}" dt="2024-10-09T10:09:14.061" v="6296"/>
          <ac:spMkLst>
            <pc:docMk/>
            <pc:sldMk cId="3828841041" sldId="284"/>
            <ac:spMk id="27" creationId="{3E7FC58E-D125-D0EA-A85F-1AD6F60107C7}"/>
          </ac:spMkLst>
        </pc:spChg>
        <pc:spChg chg="add mod">
          <ac:chgData name="Elizabeth Hayes" userId="5d91e51a-10d8-4a80-8760-b3c03695c54b" providerId="ADAL" clId="{2EC660D4-E02B-42B5-A0AD-52FB48B88C4A}" dt="2024-10-09T15:24:36.063" v="7646" actId="403"/>
          <ac:spMkLst>
            <pc:docMk/>
            <pc:sldMk cId="3828841041" sldId="284"/>
            <ac:spMk id="28" creationId="{FE86D198-60E9-E262-CA79-69B65D73C5D0}"/>
          </ac:spMkLst>
        </pc:spChg>
        <pc:spChg chg="mod">
          <ac:chgData name="Elizabeth Hayes" userId="5d91e51a-10d8-4a80-8760-b3c03695c54b" providerId="ADAL" clId="{2EC660D4-E02B-42B5-A0AD-52FB48B88C4A}" dt="2024-10-09T10:09:29.812" v="6298"/>
          <ac:spMkLst>
            <pc:docMk/>
            <pc:sldMk cId="3828841041" sldId="284"/>
            <ac:spMk id="30" creationId="{03DDCCA1-320E-6717-4F1B-5F43B291FDA4}"/>
          </ac:spMkLst>
        </pc:spChg>
        <pc:spChg chg="mod">
          <ac:chgData name="Elizabeth Hayes" userId="5d91e51a-10d8-4a80-8760-b3c03695c54b" providerId="ADAL" clId="{2EC660D4-E02B-42B5-A0AD-52FB48B88C4A}" dt="2024-10-09T11:05:11.983" v="6673" actId="403"/>
          <ac:spMkLst>
            <pc:docMk/>
            <pc:sldMk cId="3828841041" sldId="284"/>
            <ac:spMk id="31" creationId="{7A16CAA4-D329-4C5A-9980-7D1766167FAA}"/>
          </ac:spMkLst>
        </pc:spChg>
        <pc:spChg chg="add mod">
          <ac:chgData name="Elizabeth Hayes" userId="5d91e51a-10d8-4a80-8760-b3c03695c54b" providerId="ADAL" clId="{2EC660D4-E02B-42B5-A0AD-52FB48B88C4A}" dt="2024-10-09T11:12:23.195" v="6717" actId="404"/>
          <ac:spMkLst>
            <pc:docMk/>
            <pc:sldMk cId="3828841041" sldId="284"/>
            <ac:spMk id="32" creationId="{48FE5B1E-282F-FFFD-1F5F-203274DDD101}"/>
          </ac:spMkLst>
        </pc:spChg>
        <pc:spChg chg="mod">
          <ac:chgData name="Elizabeth Hayes" userId="5d91e51a-10d8-4a80-8760-b3c03695c54b" providerId="ADAL" clId="{2EC660D4-E02B-42B5-A0AD-52FB48B88C4A}" dt="2024-10-09T10:25:07.555" v="6521"/>
          <ac:spMkLst>
            <pc:docMk/>
            <pc:sldMk cId="3828841041" sldId="284"/>
            <ac:spMk id="34" creationId="{44D6A053-2D5A-2734-B8D4-7E24443CAA36}"/>
          </ac:spMkLst>
        </pc:spChg>
        <pc:spChg chg="mod">
          <ac:chgData name="Elizabeth Hayes" userId="5d91e51a-10d8-4a80-8760-b3c03695c54b" providerId="ADAL" clId="{2EC660D4-E02B-42B5-A0AD-52FB48B88C4A}" dt="2024-10-09T15:50:31.995" v="8090" actId="1076"/>
          <ac:spMkLst>
            <pc:docMk/>
            <pc:sldMk cId="3828841041" sldId="284"/>
            <ac:spMk id="35" creationId="{A645ACD2-1E19-226D-8C76-556B0425DDE5}"/>
          </ac:spMkLst>
        </pc:spChg>
        <pc:spChg chg="add mod">
          <ac:chgData name="Elizabeth Hayes" userId="5d91e51a-10d8-4a80-8760-b3c03695c54b" providerId="ADAL" clId="{2EC660D4-E02B-42B5-A0AD-52FB48B88C4A}" dt="2024-10-09T10:46:46.730" v="6621" actId="208"/>
          <ac:spMkLst>
            <pc:docMk/>
            <pc:sldMk cId="3828841041" sldId="284"/>
            <ac:spMk id="36" creationId="{9FC82AA6-A8B8-A7E2-9B6C-20C07A3B7DFB}"/>
          </ac:spMkLst>
        </pc:spChg>
        <pc:spChg chg="add mod">
          <ac:chgData name="Elizabeth Hayes" userId="5d91e51a-10d8-4a80-8760-b3c03695c54b" providerId="ADAL" clId="{2EC660D4-E02B-42B5-A0AD-52FB48B88C4A}" dt="2024-10-09T10:46:43.874" v="6620" actId="208"/>
          <ac:spMkLst>
            <pc:docMk/>
            <pc:sldMk cId="3828841041" sldId="284"/>
            <ac:spMk id="37" creationId="{8689C767-B146-F66E-AAD8-205C002B1DB0}"/>
          </ac:spMkLst>
        </pc:spChg>
        <pc:spChg chg="add mod">
          <ac:chgData name="Elizabeth Hayes" userId="5d91e51a-10d8-4a80-8760-b3c03695c54b" providerId="ADAL" clId="{2EC660D4-E02B-42B5-A0AD-52FB48B88C4A}" dt="2024-10-09T10:46:51.745" v="6624" actId="208"/>
          <ac:spMkLst>
            <pc:docMk/>
            <pc:sldMk cId="3828841041" sldId="284"/>
            <ac:spMk id="38" creationId="{13A2C52D-7C2A-E096-AF47-F5BAF325AA24}"/>
          </ac:spMkLst>
        </pc:spChg>
        <pc:grpChg chg="add mod">
          <ac:chgData name="Elizabeth Hayes" userId="5d91e51a-10d8-4a80-8760-b3c03695c54b" providerId="ADAL" clId="{2EC660D4-E02B-42B5-A0AD-52FB48B88C4A}" dt="2024-10-09T10:28:33.209" v="6568" actId="1076"/>
          <ac:grpSpMkLst>
            <pc:docMk/>
            <pc:sldMk cId="3828841041" sldId="284"/>
            <ac:grpSpMk id="4" creationId="{61BB2536-0425-EE35-ED1D-E13F78347800}"/>
          </ac:grpSpMkLst>
        </pc:grpChg>
        <pc:grpChg chg="add mod">
          <ac:chgData name="Elizabeth Hayes" userId="5d91e51a-10d8-4a80-8760-b3c03695c54b" providerId="ADAL" clId="{2EC660D4-E02B-42B5-A0AD-52FB48B88C4A}" dt="2024-10-09T15:24:48.035" v="7650" actId="14100"/>
          <ac:grpSpMkLst>
            <pc:docMk/>
            <pc:sldMk cId="3828841041" sldId="284"/>
            <ac:grpSpMk id="7" creationId="{1807677A-AB5E-AF9C-8B61-F586AD168708}"/>
          </ac:grpSpMkLst>
        </pc:grpChg>
        <pc:grpChg chg="add del mod">
          <ac:chgData name="Elizabeth Hayes" userId="5d91e51a-10d8-4a80-8760-b3c03695c54b" providerId="ADAL" clId="{2EC660D4-E02B-42B5-A0AD-52FB48B88C4A}" dt="2024-10-09T11:08:38.031" v="6674" actId="478"/>
          <ac:grpSpMkLst>
            <pc:docMk/>
            <pc:sldMk cId="3828841041" sldId="284"/>
            <ac:grpSpMk id="10" creationId="{51FEC762-596C-7623-8458-B548C68D3EBD}"/>
          </ac:grpSpMkLst>
        </pc:grpChg>
        <pc:grpChg chg="add del mod">
          <ac:chgData name="Elizabeth Hayes" userId="5d91e51a-10d8-4a80-8760-b3c03695c54b" providerId="ADAL" clId="{2EC660D4-E02B-42B5-A0AD-52FB48B88C4A}" dt="2024-10-09T15:24:53.912" v="7652" actId="14100"/>
          <ac:grpSpMkLst>
            <pc:docMk/>
            <pc:sldMk cId="3828841041" sldId="284"/>
            <ac:grpSpMk id="13" creationId="{14ACC536-48DA-D5ED-DA93-FF9BBB189937}"/>
          </ac:grpSpMkLst>
        </pc:grpChg>
        <pc:grpChg chg="add mod">
          <ac:chgData name="Elizabeth Hayes" userId="5d91e51a-10d8-4a80-8760-b3c03695c54b" providerId="ADAL" clId="{2EC660D4-E02B-42B5-A0AD-52FB48B88C4A}" dt="2024-10-09T10:29:08.065" v="6576" actId="1076"/>
          <ac:grpSpMkLst>
            <pc:docMk/>
            <pc:sldMk cId="3828841041" sldId="284"/>
            <ac:grpSpMk id="16" creationId="{6F171C25-DF7D-AFF7-FDD3-8E49A5AB430D}"/>
          </ac:grpSpMkLst>
        </pc:grpChg>
        <pc:grpChg chg="add del mod">
          <ac:chgData name="Elizabeth Hayes" userId="5d91e51a-10d8-4a80-8760-b3c03695c54b" providerId="ADAL" clId="{2EC660D4-E02B-42B5-A0AD-52FB48B88C4A}" dt="2024-10-09T10:28:43.567" v="6573" actId="14100"/>
          <ac:grpSpMkLst>
            <pc:docMk/>
            <pc:sldMk cId="3828841041" sldId="284"/>
            <ac:grpSpMk id="26" creationId="{B57B8D1F-DE0F-F102-74F7-5369423ABEC7}"/>
          </ac:grpSpMkLst>
        </pc:grpChg>
        <pc:grpChg chg="add del mod">
          <ac:chgData name="Elizabeth Hayes" userId="5d91e51a-10d8-4a80-8760-b3c03695c54b" providerId="ADAL" clId="{2EC660D4-E02B-42B5-A0AD-52FB48B88C4A}" dt="2024-10-09T11:08:38.031" v="6674" actId="478"/>
          <ac:grpSpMkLst>
            <pc:docMk/>
            <pc:sldMk cId="3828841041" sldId="284"/>
            <ac:grpSpMk id="29" creationId="{B1B290DA-2B61-4751-6403-46299E37DFD9}"/>
          </ac:grpSpMkLst>
        </pc:grpChg>
        <pc:grpChg chg="add mod">
          <ac:chgData name="Elizabeth Hayes" userId="5d91e51a-10d8-4a80-8760-b3c03695c54b" providerId="ADAL" clId="{2EC660D4-E02B-42B5-A0AD-52FB48B88C4A}" dt="2024-10-09T15:25:01.012" v="7654" actId="14100"/>
          <ac:grpSpMkLst>
            <pc:docMk/>
            <pc:sldMk cId="3828841041" sldId="284"/>
            <ac:grpSpMk id="33" creationId="{A612CA46-ECBA-CCA6-0C2C-DB467927229F}"/>
          </ac:grpSpMkLst>
        </pc:grpChg>
        <pc:cxnChg chg="add del">
          <ac:chgData name="Elizabeth Hayes" userId="5d91e51a-10d8-4a80-8760-b3c03695c54b" providerId="ADAL" clId="{2EC660D4-E02B-42B5-A0AD-52FB48B88C4A}" dt="2024-10-09T10:41:58.729" v="6618" actId="478"/>
          <ac:cxnSpMkLst>
            <pc:docMk/>
            <pc:sldMk cId="3828841041" sldId="284"/>
            <ac:cxnSpMk id="40" creationId="{1A094139-4C69-18A9-5433-F680E77A2A61}"/>
          </ac:cxnSpMkLst>
        </pc:cxnChg>
        <pc:cxnChg chg="add del mod">
          <ac:chgData name="Elizabeth Hayes" userId="5d91e51a-10d8-4a80-8760-b3c03695c54b" providerId="ADAL" clId="{2EC660D4-E02B-42B5-A0AD-52FB48B88C4A}" dt="2024-10-09T11:04:46.101" v="6666" actId="478"/>
          <ac:cxnSpMkLst>
            <pc:docMk/>
            <pc:sldMk cId="3828841041" sldId="284"/>
            <ac:cxnSpMk id="42" creationId="{BFF5F5F6-C268-142E-8554-DC73C4B3D02B}"/>
          </ac:cxnSpMkLst>
        </pc:cxnChg>
        <pc:cxnChg chg="add del">
          <ac:chgData name="Elizabeth Hayes" userId="5d91e51a-10d8-4a80-8760-b3c03695c54b" providerId="ADAL" clId="{2EC660D4-E02B-42B5-A0AD-52FB48B88C4A}" dt="2024-10-09T10:58:21.785" v="6633" actId="478"/>
          <ac:cxnSpMkLst>
            <pc:docMk/>
            <pc:sldMk cId="3828841041" sldId="284"/>
            <ac:cxnSpMk id="45" creationId="{09363663-93B1-117E-944D-C001E5FDCFB5}"/>
          </ac:cxnSpMkLst>
        </pc:cxnChg>
        <pc:cxnChg chg="add del mod">
          <ac:chgData name="Elizabeth Hayes" userId="5d91e51a-10d8-4a80-8760-b3c03695c54b" providerId="ADAL" clId="{2EC660D4-E02B-42B5-A0AD-52FB48B88C4A}" dt="2024-10-09T11:08:43.624" v="6676" actId="478"/>
          <ac:cxnSpMkLst>
            <pc:docMk/>
            <pc:sldMk cId="3828841041" sldId="284"/>
            <ac:cxnSpMk id="47" creationId="{382C4ECE-B53C-55DF-D757-157ADF4F4743}"/>
          </ac:cxnSpMkLst>
        </pc:cxnChg>
        <pc:cxnChg chg="add del mod">
          <ac:chgData name="Elizabeth Hayes" userId="5d91e51a-10d8-4a80-8760-b3c03695c54b" providerId="ADAL" clId="{2EC660D4-E02B-42B5-A0AD-52FB48B88C4A}" dt="2024-10-09T11:08:42.723" v="6675" actId="478"/>
          <ac:cxnSpMkLst>
            <pc:docMk/>
            <pc:sldMk cId="3828841041" sldId="284"/>
            <ac:cxnSpMk id="50" creationId="{469E3176-5F4D-007A-A296-07B8E3A4CE26}"/>
          </ac:cxnSpMkLst>
        </pc:cxnChg>
      </pc:sldChg>
      <pc:sldChg chg="addSp delSp modSp new mod ord modTransition modNotesTx">
        <pc:chgData name="Elizabeth Hayes" userId="5d91e51a-10d8-4a80-8760-b3c03695c54b" providerId="ADAL" clId="{2EC660D4-E02B-42B5-A0AD-52FB48B88C4A}" dt="2024-10-10T10:11:51.204" v="9669"/>
        <pc:sldMkLst>
          <pc:docMk/>
          <pc:sldMk cId="2282962104" sldId="285"/>
        </pc:sldMkLst>
        <pc:spChg chg="mod">
          <ac:chgData name="Elizabeth Hayes" userId="5d91e51a-10d8-4a80-8760-b3c03695c54b" providerId="ADAL" clId="{2EC660D4-E02B-42B5-A0AD-52FB48B88C4A}" dt="2024-10-09T15:18:32.829" v="7628" actId="164"/>
          <ac:spMkLst>
            <pc:docMk/>
            <pc:sldMk cId="2282962104" sldId="285"/>
            <ac:spMk id="2" creationId="{00000000-0000-0000-0000-000000000000}"/>
          </ac:spMkLst>
        </pc:spChg>
        <pc:spChg chg="del">
          <ac:chgData name="Elizabeth Hayes" userId="5d91e51a-10d8-4a80-8760-b3c03695c54b" providerId="ADAL" clId="{2EC660D4-E02B-42B5-A0AD-52FB48B88C4A}" dt="2024-10-10T09:46:01.014" v="9236" actId="478"/>
          <ac:spMkLst>
            <pc:docMk/>
            <pc:sldMk cId="2282962104" sldId="285"/>
            <ac:spMk id="2" creationId="{FBC5A879-F0E0-1730-0937-471FBC38EBAC}"/>
          </ac:spMkLst>
        </pc:spChg>
        <pc:spChg chg="mod">
          <ac:chgData name="Elizabeth Hayes" userId="5d91e51a-10d8-4a80-8760-b3c03695c54b" providerId="ADAL" clId="{2EC660D4-E02B-42B5-A0AD-52FB48B88C4A}" dt="2024-10-09T15:18:32.829" v="7628" actId="164"/>
          <ac:spMkLst>
            <pc:docMk/>
            <pc:sldMk cId="2282962104" sldId="285"/>
            <ac:spMk id="3" creationId="{00000000-0000-0000-0000-000000000000}"/>
          </ac:spMkLst>
        </pc:spChg>
        <pc:spChg chg="del">
          <ac:chgData name="Elizabeth Hayes" userId="5d91e51a-10d8-4a80-8760-b3c03695c54b" providerId="ADAL" clId="{2EC660D4-E02B-42B5-A0AD-52FB48B88C4A}" dt="2024-10-10T09:46:03.518" v="9237" actId="478"/>
          <ac:spMkLst>
            <pc:docMk/>
            <pc:sldMk cId="2282962104" sldId="285"/>
            <ac:spMk id="3" creationId="{A82F1186-DF49-72AE-4A51-CCD72D19D580}"/>
          </ac:spMkLst>
        </pc:spChg>
        <pc:spChg chg="mod">
          <ac:chgData name="Elizabeth Hayes" userId="5d91e51a-10d8-4a80-8760-b3c03695c54b" providerId="ADAL" clId="{2EC660D4-E02B-42B5-A0AD-52FB48B88C4A}" dt="2024-10-09T15:18:32.829" v="7628" actId="164"/>
          <ac:spMkLst>
            <pc:docMk/>
            <pc:sldMk cId="2282962104" sldId="285"/>
            <ac:spMk id="4" creationId="{00000000-0000-0000-0000-000000000000}"/>
          </ac:spMkLst>
        </pc:spChg>
        <pc:spChg chg="add del">
          <ac:chgData name="Elizabeth Hayes" userId="5d91e51a-10d8-4a80-8760-b3c03695c54b" providerId="ADAL" clId="{2EC660D4-E02B-42B5-A0AD-52FB48B88C4A}" dt="2024-10-10T09:46:36.295" v="9247" actId="478"/>
          <ac:spMkLst>
            <pc:docMk/>
            <pc:sldMk cId="2282962104" sldId="285"/>
            <ac:spMk id="4" creationId="{DE083956-0471-1CFB-7B6B-B06177DAF9F6}"/>
          </ac:spMkLst>
        </pc:spChg>
        <pc:spChg chg="mod">
          <ac:chgData name="Elizabeth Hayes" userId="5d91e51a-10d8-4a80-8760-b3c03695c54b" providerId="ADAL" clId="{2EC660D4-E02B-42B5-A0AD-52FB48B88C4A}" dt="2024-10-09T15:18:32.829" v="7628" actId="164"/>
          <ac:spMkLst>
            <pc:docMk/>
            <pc:sldMk cId="2282962104" sldId="285"/>
            <ac:spMk id="5" creationId="{00000000-0000-0000-0000-000000000000}"/>
          </ac:spMkLst>
        </pc:spChg>
        <pc:spChg chg="add del mod">
          <ac:chgData name="Elizabeth Hayes" userId="5d91e51a-10d8-4a80-8760-b3c03695c54b" providerId="ADAL" clId="{2EC660D4-E02B-42B5-A0AD-52FB48B88C4A}" dt="2024-10-10T09:46:35.814" v="9246" actId="478"/>
          <ac:spMkLst>
            <pc:docMk/>
            <pc:sldMk cId="2282962104" sldId="285"/>
            <ac:spMk id="5" creationId="{D3CD7EFA-A5FC-BAAF-DABF-DACBF6BEE9C5}"/>
          </ac:spMkLst>
        </pc:spChg>
        <pc:spChg chg="mod">
          <ac:chgData name="Elizabeth Hayes" userId="5d91e51a-10d8-4a80-8760-b3c03695c54b" providerId="ADAL" clId="{2EC660D4-E02B-42B5-A0AD-52FB48B88C4A}" dt="2024-10-09T15:18:32.829" v="7628" actId="164"/>
          <ac:spMkLst>
            <pc:docMk/>
            <pc:sldMk cId="2282962104" sldId="285"/>
            <ac:spMk id="6" creationId="{00000000-0000-0000-0000-000000000000}"/>
          </ac:spMkLst>
        </pc:spChg>
        <pc:spChg chg="add del mod">
          <ac:chgData name="Elizabeth Hayes" userId="5d91e51a-10d8-4a80-8760-b3c03695c54b" providerId="ADAL" clId="{2EC660D4-E02B-42B5-A0AD-52FB48B88C4A}" dt="2024-10-10T09:46:35.237" v="9245" actId="478"/>
          <ac:spMkLst>
            <pc:docMk/>
            <pc:sldMk cId="2282962104" sldId="285"/>
            <ac:spMk id="6" creationId="{C7991418-C78F-F786-30D0-634F09C80A85}"/>
          </ac:spMkLst>
        </pc:spChg>
        <pc:spChg chg="mod">
          <ac:chgData name="Elizabeth Hayes" userId="5d91e51a-10d8-4a80-8760-b3c03695c54b" providerId="ADAL" clId="{2EC660D4-E02B-42B5-A0AD-52FB48B88C4A}" dt="2024-10-09T15:18:32.829" v="7628" actId="164"/>
          <ac:spMkLst>
            <pc:docMk/>
            <pc:sldMk cId="2282962104" sldId="285"/>
            <ac:spMk id="7" creationId="{00000000-0000-0000-0000-000000000000}"/>
          </ac:spMkLst>
        </pc:spChg>
        <pc:spChg chg="add del mod">
          <ac:chgData name="Elizabeth Hayes" userId="5d91e51a-10d8-4a80-8760-b3c03695c54b" providerId="ADAL" clId="{2EC660D4-E02B-42B5-A0AD-52FB48B88C4A}" dt="2024-10-10T09:46:34.665" v="9244" actId="478"/>
          <ac:spMkLst>
            <pc:docMk/>
            <pc:sldMk cId="2282962104" sldId="285"/>
            <ac:spMk id="7" creationId="{770847A3-4839-7135-A3EC-85C553A9C17B}"/>
          </ac:spMkLst>
        </pc:spChg>
        <pc:spChg chg="mod">
          <ac:chgData name="Elizabeth Hayes" userId="5d91e51a-10d8-4a80-8760-b3c03695c54b" providerId="ADAL" clId="{2EC660D4-E02B-42B5-A0AD-52FB48B88C4A}" dt="2024-10-09T15:18:32.829" v="7628" actId="164"/>
          <ac:spMkLst>
            <pc:docMk/>
            <pc:sldMk cId="2282962104" sldId="285"/>
            <ac:spMk id="8" creationId="{00000000-0000-0000-0000-000000000000}"/>
          </ac:spMkLst>
        </pc:spChg>
        <pc:spChg chg="add mod">
          <ac:chgData name="Elizabeth Hayes" userId="5d91e51a-10d8-4a80-8760-b3c03695c54b" providerId="ADAL" clId="{2EC660D4-E02B-42B5-A0AD-52FB48B88C4A}" dt="2024-10-10T09:56:22.979" v="9332" actId="14100"/>
          <ac:spMkLst>
            <pc:docMk/>
            <pc:sldMk cId="2282962104" sldId="285"/>
            <ac:spMk id="8" creationId="{5910F13F-0B69-B1A6-1E29-E02636D56BDF}"/>
          </ac:spMkLst>
        </pc:spChg>
        <pc:spChg chg="mod">
          <ac:chgData name="Elizabeth Hayes" userId="5d91e51a-10d8-4a80-8760-b3c03695c54b" providerId="ADAL" clId="{2EC660D4-E02B-42B5-A0AD-52FB48B88C4A}" dt="2024-10-09T15:18:32.829" v="7628" actId="164"/>
          <ac:spMkLst>
            <pc:docMk/>
            <pc:sldMk cId="2282962104" sldId="285"/>
            <ac:spMk id="9" creationId="{00000000-0000-0000-0000-000000000000}"/>
          </ac:spMkLst>
        </pc:spChg>
        <pc:spChg chg="add mod">
          <ac:chgData name="Elizabeth Hayes" userId="5d91e51a-10d8-4a80-8760-b3c03695c54b" providerId="ADAL" clId="{2EC660D4-E02B-42B5-A0AD-52FB48B88C4A}" dt="2024-10-10T10:07:45.140" v="9595" actId="1076"/>
          <ac:spMkLst>
            <pc:docMk/>
            <pc:sldMk cId="2282962104" sldId="285"/>
            <ac:spMk id="9" creationId="{1C20116C-D2C2-8438-F91B-057CA2532986}"/>
          </ac:spMkLst>
        </pc:spChg>
        <pc:spChg chg="mod">
          <ac:chgData name="Elizabeth Hayes" userId="5d91e51a-10d8-4a80-8760-b3c03695c54b" providerId="ADAL" clId="{2EC660D4-E02B-42B5-A0AD-52FB48B88C4A}" dt="2024-10-09T15:18:32.829" v="7628" actId="164"/>
          <ac:spMkLst>
            <pc:docMk/>
            <pc:sldMk cId="2282962104" sldId="285"/>
            <ac:spMk id="10" creationId="{00000000-0000-0000-0000-000000000000}"/>
          </ac:spMkLst>
        </pc:spChg>
        <pc:spChg chg="add del mod">
          <ac:chgData name="Elizabeth Hayes" userId="5d91e51a-10d8-4a80-8760-b3c03695c54b" providerId="ADAL" clId="{2EC660D4-E02B-42B5-A0AD-52FB48B88C4A}" dt="2024-10-10T09:50:03.979" v="9289" actId="478"/>
          <ac:spMkLst>
            <pc:docMk/>
            <pc:sldMk cId="2282962104" sldId="285"/>
            <ac:spMk id="10" creationId="{A5536D91-C086-011F-48D6-29C643D13475}"/>
          </ac:spMkLst>
        </pc:spChg>
        <pc:spChg chg="add mod">
          <ac:chgData name="Elizabeth Hayes" userId="5d91e51a-10d8-4a80-8760-b3c03695c54b" providerId="ADAL" clId="{2EC660D4-E02B-42B5-A0AD-52FB48B88C4A}" dt="2024-10-10T10:07:25.542" v="9589" actId="1076"/>
          <ac:spMkLst>
            <pc:docMk/>
            <pc:sldMk cId="2282962104" sldId="285"/>
            <ac:spMk id="11" creationId="{01314DFE-9F28-2159-683D-7A86E93888C1}"/>
          </ac:spMkLst>
        </pc:spChg>
        <pc:spChg chg="add mod">
          <ac:chgData name="Elizabeth Hayes" userId="5d91e51a-10d8-4a80-8760-b3c03695c54b" providerId="ADAL" clId="{2EC660D4-E02B-42B5-A0AD-52FB48B88C4A}" dt="2024-10-10T09:56:34.893" v="9336" actId="1076"/>
          <ac:spMkLst>
            <pc:docMk/>
            <pc:sldMk cId="2282962104" sldId="285"/>
            <ac:spMk id="12" creationId="{7E320C22-7484-65F6-7D8A-5C957F47CC91}"/>
          </ac:spMkLst>
        </pc:spChg>
        <pc:spChg chg="add mod">
          <ac:chgData name="Elizabeth Hayes" userId="5d91e51a-10d8-4a80-8760-b3c03695c54b" providerId="ADAL" clId="{2EC660D4-E02B-42B5-A0AD-52FB48B88C4A}" dt="2024-10-10T10:09:44.980" v="9658" actId="404"/>
          <ac:spMkLst>
            <pc:docMk/>
            <pc:sldMk cId="2282962104" sldId="285"/>
            <ac:spMk id="13" creationId="{C3BE0CC5-FA8B-B1DC-6F15-C3D44CC8FE75}"/>
          </ac:spMkLst>
        </pc:spChg>
        <pc:spChg chg="add mod">
          <ac:chgData name="Elizabeth Hayes" userId="5d91e51a-10d8-4a80-8760-b3c03695c54b" providerId="ADAL" clId="{2EC660D4-E02B-42B5-A0AD-52FB48B88C4A}" dt="2024-10-10T10:08:44.194" v="9636" actId="404"/>
          <ac:spMkLst>
            <pc:docMk/>
            <pc:sldMk cId="2282962104" sldId="285"/>
            <ac:spMk id="14" creationId="{C7B43DA7-FF2A-9861-E3CB-1D97FA8E53D0}"/>
          </ac:spMkLst>
        </pc:spChg>
        <pc:spChg chg="add del mod">
          <ac:chgData name="Elizabeth Hayes" userId="5d91e51a-10d8-4a80-8760-b3c03695c54b" providerId="ADAL" clId="{2EC660D4-E02B-42B5-A0AD-52FB48B88C4A}" dt="2024-10-10T09:50:07.319" v="9290" actId="478"/>
          <ac:spMkLst>
            <pc:docMk/>
            <pc:sldMk cId="2282962104" sldId="285"/>
            <ac:spMk id="15" creationId="{D496AB93-7B0B-D56D-B679-972CED8E9DEF}"/>
          </ac:spMkLst>
        </pc:spChg>
        <pc:spChg chg="add mod">
          <ac:chgData name="Elizabeth Hayes" userId="5d91e51a-10d8-4a80-8760-b3c03695c54b" providerId="ADAL" clId="{2EC660D4-E02B-42B5-A0AD-52FB48B88C4A}" dt="2024-10-10T10:08:41.400" v="9635" actId="404"/>
          <ac:spMkLst>
            <pc:docMk/>
            <pc:sldMk cId="2282962104" sldId="285"/>
            <ac:spMk id="16" creationId="{CCBA3C20-E0A9-FF68-DB3B-714E06B3DC69}"/>
          </ac:spMkLst>
        </pc:spChg>
        <pc:spChg chg="add mod">
          <ac:chgData name="Elizabeth Hayes" userId="5d91e51a-10d8-4a80-8760-b3c03695c54b" providerId="ADAL" clId="{2EC660D4-E02B-42B5-A0AD-52FB48B88C4A}" dt="2024-10-10T10:09:11.895" v="9652" actId="403"/>
          <ac:spMkLst>
            <pc:docMk/>
            <pc:sldMk cId="2282962104" sldId="285"/>
            <ac:spMk id="17" creationId="{643C9576-8DA2-C47B-CF0A-947B71DE60E7}"/>
          </ac:spMkLst>
        </pc:spChg>
        <pc:spChg chg="add del mod">
          <ac:chgData name="Elizabeth Hayes" userId="5d91e51a-10d8-4a80-8760-b3c03695c54b" providerId="ADAL" clId="{2EC660D4-E02B-42B5-A0AD-52FB48B88C4A}" dt="2024-10-10T09:52:58.453" v="9313" actId="478"/>
          <ac:spMkLst>
            <pc:docMk/>
            <pc:sldMk cId="2282962104" sldId="285"/>
            <ac:spMk id="18" creationId="{2B68279A-0FD5-FAE5-1318-9571A58CB7AD}"/>
          </ac:spMkLst>
        </pc:spChg>
        <pc:spChg chg="add del mod">
          <ac:chgData name="Elizabeth Hayes" userId="5d91e51a-10d8-4a80-8760-b3c03695c54b" providerId="ADAL" clId="{2EC660D4-E02B-42B5-A0AD-52FB48B88C4A}" dt="2024-10-10T09:53:01.296" v="9314" actId="478"/>
          <ac:spMkLst>
            <pc:docMk/>
            <pc:sldMk cId="2282962104" sldId="285"/>
            <ac:spMk id="20" creationId="{309A6F66-AA2B-7F60-03B3-C59111492A42}"/>
          </ac:spMkLst>
        </pc:spChg>
        <pc:spChg chg="add mod">
          <ac:chgData name="Elizabeth Hayes" userId="5d91e51a-10d8-4a80-8760-b3c03695c54b" providerId="ADAL" clId="{2EC660D4-E02B-42B5-A0AD-52FB48B88C4A}" dt="2024-10-10T09:53:05.782" v="9315"/>
          <ac:spMkLst>
            <pc:docMk/>
            <pc:sldMk cId="2282962104" sldId="285"/>
            <ac:spMk id="21" creationId="{982FBB9F-8177-B22D-3AA4-4D51CDF2369F}"/>
          </ac:spMkLst>
        </pc:spChg>
        <pc:spChg chg="mod">
          <ac:chgData name="Elizabeth Hayes" userId="5d91e51a-10d8-4a80-8760-b3c03695c54b" providerId="ADAL" clId="{2EC660D4-E02B-42B5-A0AD-52FB48B88C4A}" dt="2024-10-09T15:18:32.829" v="7628" actId="164"/>
          <ac:spMkLst>
            <pc:docMk/>
            <pc:sldMk cId="2282962104" sldId="285"/>
            <ac:spMk id="32"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33"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34"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35"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45"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46"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47"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48"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49"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50"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51"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52"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53"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54"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55"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56"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57"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58"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59"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60"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61"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62"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63"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64"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65"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66"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67"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68"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69"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70"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71"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72"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73"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74"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75"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76"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77"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78"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79"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80"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81"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82"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83"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84"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85"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86"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87"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88"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89"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90"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91"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92" creationId="{00000000-0000-0000-0000-000000000000}"/>
          </ac:spMkLst>
        </pc:spChg>
        <pc:spChg chg="mod">
          <ac:chgData name="Elizabeth Hayes" userId="5d91e51a-10d8-4a80-8760-b3c03695c54b" providerId="ADAL" clId="{2EC660D4-E02B-42B5-A0AD-52FB48B88C4A}" dt="2024-10-09T15:18:32.829" v="7628" actId="164"/>
          <ac:spMkLst>
            <pc:docMk/>
            <pc:sldMk cId="2282962104" sldId="285"/>
            <ac:spMk id="93" creationId="{00000000-0000-0000-0000-000000000000}"/>
          </ac:spMkLst>
        </pc:spChg>
        <pc:spChg chg="add del mod">
          <ac:chgData name="Elizabeth Hayes" userId="5d91e51a-10d8-4a80-8760-b3c03695c54b" providerId="ADAL" clId="{2EC660D4-E02B-42B5-A0AD-52FB48B88C4A}" dt="2024-10-09T15:18:22.786" v="7627" actId="478"/>
          <ac:spMkLst>
            <pc:docMk/>
            <pc:sldMk cId="2282962104" sldId="285"/>
            <ac:spMk id="94" creationId="{8F26F46D-97E9-FE67-17B2-4D332B00128B}"/>
          </ac:spMkLst>
        </pc:spChg>
        <pc:grpChg chg="mod">
          <ac:chgData name="Elizabeth Hayes" userId="5d91e51a-10d8-4a80-8760-b3c03695c54b" providerId="ADAL" clId="{2EC660D4-E02B-42B5-A0AD-52FB48B88C4A}" dt="2024-10-09T15:18:32.829" v="7628" actId="164"/>
          <ac:grpSpMkLst>
            <pc:docMk/>
            <pc:sldMk cId="2282962104" sldId="285"/>
            <ac:grpSpMk id="11" creationId="{00000000-0000-0000-0000-000000000000}"/>
          </ac:grpSpMkLst>
        </pc:grpChg>
        <pc:grpChg chg="mod">
          <ac:chgData name="Elizabeth Hayes" userId="5d91e51a-10d8-4a80-8760-b3c03695c54b" providerId="ADAL" clId="{2EC660D4-E02B-42B5-A0AD-52FB48B88C4A}" dt="2024-10-09T15:18:32.829" v="7628" actId="164"/>
          <ac:grpSpMkLst>
            <pc:docMk/>
            <pc:sldMk cId="2282962104" sldId="285"/>
            <ac:grpSpMk id="14" creationId="{00000000-0000-0000-0000-000000000000}"/>
          </ac:grpSpMkLst>
        </pc:grpChg>
        <pc:grpChg chg="mod">
          <ac:chgData name="Elizabeth Hayes" userId="5d91e51a-10d8-4a80-8760-b3c03695c54b" providerId="ADAL" clId="{2EC660D4-E02B-42B5-A0AD-52FB48B88C4A}" dt="2024-10-09T15:18:32.829" v="7628" actId="164"/>
          <ac:grpSpMkLst>
            <pc:docMk/>
            <pc:sldMk cId="2282962104" sldId="285"/>
            <ac:grpSpMk id="17" creationId="{00000000-0000-0000-0000-000000000000}"/>
          </ac:grpSpMkLst>
        </pc:grpChg>
        <pc:grpChg chg="mod">
          <ac:chgData name="Elizabeth Hayes" userId="5d91e51a-10d8-4a80-8760-b3c03695c54b" providerId="ADAL" clId="{2EC660D4-E02B-42B5-A0AD-52FB48B88C4A}" dt="2024-10-09T15:18:32.829" v="7628" actId="164"/>
          <ac:grpSpMkLst>
            <pc:docMk/>
            <pc:sldMk cId="2282962104" sldId="285"/>
            <ac:grpSpMk id="20" creationId="{00000000-0000-0000-0000-000000000000}"/>
          </ac:grpSpMkLst>
        </pc:grpChg>
        <pc:grpChg chg="mod">
          <ac:chgData name="Elizabeth Hayes" userId="5d91e51a-10d8-4a80-8760-b3c03695c54b" providerId="ADAL" clId="{2EC660D4-E02B-42B5-A0AD-52FB48B88C4A}" dt="2024-10-09T15:18:32.829" v="7628" actId="164"/>
          <ac:grpSpMkLst>
            <pc:docMk/>
            <pc:sldMk cId="2282962104" sldId="285"/>
            <ac:grpSpMk id="23" creationId="{00000000-0000-0000-0000-000000000000}"/>
          </ac:grpSpMkLst>
        </pc:grpChg>
        <pc:grpChg chg="mod">
          <ac:chgData name="Elizabeth Hayes" userId="5d91e51a-10d8-4a80-8760-b3c03695c54b" providerId="ADAL" clId="{2EC660D4-E02B-42B5-A0AD-52FB48B88C4A}" dt="2024-10-09T15:18:32.829" v="7628" actId="164"/>
          <ac:grpSpMkLst>
            <pc:docMk/>
            <pc:sldMk cId="2282962104" sldId="285"/>
            <ac:grpSpMk id="26" creationId="{00000000-0000-0000-0000-000000000000}"/>
          </ac:grpSpMkLst>
        </pc:grpChg>
        <pc:grpChg chg="mod">
          <ac:chgData name="Elizabeth Hayes" userId="5d91e51a-10d8-4a80-8760-b3c03695c54b" providerId="ADAL" clId="{2EC660D4-E02B-42B5-A0AD-52FB48B88C4A}" dt="2024-10-09T15:18:32.829" v="7628" actId="164"/>
          <ac:grpSpMkLst>
            <pc:docMk/>
            <pc:sldMk cId="2282962104" sldId="285"/>
            <ac:grpSpMk id="29" creationId="{00000000-0000-0000-0000-000000000000}"/>
          </ac:grpSpMkLst>
        </pc:grpChg>
        <pc:grpChg chg="mod">
          <ac:chgData name="Elizabeth Hayes" userId="5d91e51a-10d8-4a80-8760-b3c03695c54b" providerId="ADAL" clId="{2EC660D4-E02B-42B5-A0AD-52FB48B88C4A}" dt="2024-10-09T15:18:32.829" v="7628" actId="164"/>
          <ac:grpSpMkLst>
            <pc:docMk/>
            <pc:sldMk cId="2282962104" sldId="285"/>
            <ac:grpSpMk id="36" creationId="{00000000-0000-0000-0000-000000000000}"/>
          </ac:grpSpMkLst>
        </pc:grpChg>
        <pc:grpChg chg="mod">
          <ac:chgData name="Elizabeth Hayes" userId="5d91e51a-10d8-4a80-8760-b3c03695c54b" providerId="ADAL" clId="{2EC660D4-E02B-42B5-A0AD-52FB48B88C4A}" dt="2024-10-09T15:18:32.829" v="7628" actId="164"/>
          <ac:grpSpMkLst>
            <pc:docMk/>
            <pc:sldMk cId="2282962104" sldId="285"/>
            <ac:grpSpMk id="39" creationId="{00000000-0000-0000-0000-000000000000}"/>
          </ac:grpSpMkLst>
        </pc:grpChg>
        <pc:grpChg chg="mod">
          <ac:chgData name="Elizabeth Hayes" userId="5d91e51a-10d8-4a80-8760-b3c03695c54b" providerId="ADAL" clId="{2EC660D4-E02B-42B5-A0AD-52FB48B88C4A}" dt="2024-10-09T15:18:32.829" v="7628" actId="164"/>
          <ac:grpSpMkLst>
            <pc:docMk/>
            <pc:sldMk cId="2282962104" sldId="285"/>
            <ac:grpSpMk id="42" creationId="{00000000-0000-0000-0000-000000000000}"/>
          </ac:grpSpMkLst>
        </pc:grpChg>
        <pc:grpChg chg="add mod">
          <ac:chgData name="Elizabeth Hayes" userId="5d91e51a-10d8-4a80-8760-b3c03695c54b" providerId="ADAL" clId="{2EC660D4-E02B-42B5-A0AD-52FB48B88C4A}" dt="2024-10-09T15:19:01.023" v="7636" actId="14100"/>
          <ac:grpSpMkLst>
            <pc:docMk/>
            <pc:sldMk cId="2282962104" sldId="285"/>
            <ac:grpSpMk id="95" creationId="{17AC6E91-EF7D-C133-C310-54BC8BDCC5D6}"/>
          </ac:grpSpMkLst>
        </pc:grpChg>
      </pc:sldChg>
      <pc:sldMasterChg chg="modSldLayout">
        <pc:chgData name="Elizabeth Hayes" userId="5d91e51a-10d8-4a80-8760-b3c03695c54b" providerId="ADAL" clId="{2EC660D4-E02B-42B5-A0AD-52FB48B88C4A}" dt="2024-09-24T15:16:08.486" v="1203" actId="478"/>
        <pc:sldMasterMkLst>
          <pc:docMk/>
          <pc:sldMasterMk cId="1565907841" sldId="2147483679"/>
        </pc:sldMasterMkLst>
        <pc:sldLayoutChg chg="delSp mod setBg">
          <pc:chgData name="Elizabeth Hayes" userId="5d91e51a-10d8-4a80-8760-b3c03695c54b" providerId="ADAL" clId="{2EC660D4-E02B-42B5-A0AD-52FB48B88C4A}" dt="2024-09-24T15:16:08.486" v="1203" actId="478"/>
          <pc:sldLayoutMkLst>
            <pc:docMk/>
            <pc:sldMasterMk cId="1754347892" sldId="2147483745"/>
            <pc:sldLayoutMk cId="2998720026" sldId="2147483673"/>
          </pc:sldLayoutMkLst>
          <pc:spChg chg="del">
            <ac:chgData name="Elizabeth Hayes" userId="5d91e51a-10d8-4a80-8760-b3c03695c54b" providerId="ADAL" clId="{2EC660D4-E02B-42B5-A0AD-52FB48B88C4A}" dt="2024-09-24T15:16:08.486" v="1203" actId="478"/>
            <ac:spMkLst>
              <pc:docMk/>
              <pc:sldMasterMk cId="1754347892" sldId="2147483745"/>
              <pc:sldLayoutMk cId="2998720026" sldId="2147483673"/>
              <ac:spMk id="8" creationId="{00000000-0000-0000-0000-000000000000}"/>
            </ac:spMkLst>
          </pc:spChg>
        </pc:sldLayoutChg>
        <pc:sldLayoutChg chg="setBg">
          <pc:chgData name="Elizabeth Hayes" userId="5d91e51a-10d8-4a80-8760-b3c03695c54b" providerId="ADAL" clId="{2EC660D4-E02B-42B5-A0AD-52FB48B88C4A}" dt="2024-09-24T15:12:25.376" v="1201"/>
          <pc:sldLayoutMkLst>
            <pc:docMk/>
            <pc:sldMasterMk cId="1565907841" sldId="2147483679"/>
            <pc:sldLayoutMk cId="3615625581" sldId="2147483681"/>
          </pc:sldLayoutMkLst>
        </pc:sldLayoutChg>
      </pc:sldMasterChg>
      <pc:sldMasterChg chg="modTransition modSldLayout">
        <pc:chgData name="Elizabeth Hayes" userId="5d91e51a-10d8-4a80-8760-b3c03695c54b" providerId="ADAL" clId="{2EC660D4-E02B-42B5-A0AD-52FB48B88C4A}" dt="2024-10-02T08:27:14.128" v="3345"/>
        <pc:sldMasterMkLst>
          <pc:docMk/>
          <pc:sldMasterMk cId="3634572480" sldId="2147483697"/>
        </pc:sldMasterMkLst>
        <pc:sldLayoutChg chg="modTransition">
          <pc:chgData name="Elizabeth Hayes" userId="5d91e51a-10d8-4a80-8760-b3c03695c54b" providerId="ADAL" clId="{2EC660D4-E02B-42B5-A0AD-52FB48B88C4A}" dt="2024-10-02T08:27:14.128" v="3345"/>
          <pc:sldLayoutMkLst>
            <pc:docMk/>
            <pc:sldMasterMk cId="3634572480" sldId="2147483697"/>
            <pc:sldLayoutMk cId="676402672" sldId="2147483698"/>
          </pc:sldLayoutMkLst>
        </pc:sldLayoutChg>
        <pc:sldLayoutChg chg="modTransition">
          <pc:chgData name="Elizabeth Hayes" userId="5d91e51a-10d8-4a80-8760-b3c03695c54b" providerId="ADAL" clId="{2EC660D4-E02B-42B5-A0AD-52FB48B88C4A}" dt="2024-10-02T08:27:14.128" v="3345"/>
          <pc:sldLayoutMkLst>
            <pc:docMk/>
            <pc:sldMasterMk cId="3634572480" sldId="2147483697"/>
            <pc:sldLayoutMk cId="2820353178" sldId="2147483699"/>
          </pc:sldLayoutMkLst>
        </pc:sldLayoutChg>
        <pc:sldLayoutChg chg="modTransition">
          <pc:chgData name="Elizabeth Hayes" userId="5d91e51a-10d8-4a80-8760-b3c03695c54b" providerId="ADAL" clId="{2EC660D4-E02B-42B5-A0AD-52FB48B88C4A}" dt="2024-10-02T08:27:14.128" v="3345"/>
          <pc:sldLayoutMkLst>
            <pc:docMk/>
            <pc:sldMasterMk cId="3634572480" sldId="2147483697"/>
            <pc:sldLayoutMk cId="1067476168" sldId="2147483700"/>
          </pc:sldLayoutMkLst>
        </pc:sldLayoutChg>
        <pc:sldLayoutChg chg="modTransition">
          <pc:chgData name="Elizabeth Hayes" userId="5d91e51a-10d8-4a80-8760-b3c03695c54b" providerId="ADAL" clId="{2EC660D4-E02B-42B5-A0AD-52FB48B88C4A}" dt="2024-10-02T08:27:14.128" v="3345"/>
          <pc:sldLayoutMkLst>
            <pc:docMk/>
            <pc:sldMasterMk cId="3634572480" sldId="2147483697"/>
            <pc:sldLayoutMk cId="3700143655" sldId="2147483701"/>
          </pc:sldLayoutMkLst>
        </pc:sldLayoutChg>
        <pc:sldLayoutChg chg="modTransition">
          <pc:chgData name="Elizabeth Hayes" userId="5d91e51a-10d8-4a80-8760-b3c03695c54b" providerId="ADAL" clId="{2EC660D4-E02B-42B5-A0AD-52FB48B88C4A}" dt="2024-10-02T08:27:14.128" v="3345"/>
          <pc:sldLayoutMkLst>
            <pc:docMk/>
            <pc:sldMasterMk cId="3634572480" sldId="2147483697"/>
            <pc:sldLayoutMk cId="3992839407" sldId="2147483702"/>
          </pc:sldLayoutMkLst>
        </pc:sldLayoutChg>
        <pc:sldLayoutChg chg="modTransition">
          <pc:chgData name="Elizabeth Hayes" userId="5d91e51a-10d8-4a80-8760-b3c03695c54b" providerId="ADAL" clId="{2EC660D4-E02B-42B5-A0AD-52FB48B88C4A}" dt="2024-10-02T08:27:14.128" v="3345"/>
          <pc:sldLayoutMkLst>
            <pc:docMk/>
            <pc:sldMasterMk cId="3634572480" sldId="2147483697"/>
            <pc:sldLayoutMk cId="38652757" sldId="2147483704"/>
          </pc:sldLayoutMkLst>
        </pc:sldLayoutChg>
        <pc:sldLayoutChg chg="modTransition">
          <pc:chgData name="Elizabeth Hayes" userId="5d91e51a-10d8-4a80-8760-b3c03695c54b" providerId="ADAL" clId="{2EC660D4-E02B-42B5-A0AD-52FB48B88C4A}" dt="2024-10-02T08:27:14.128" v="3345"/>
          <pc:sldLayoutMkLst>
            <pc:docMk/>
            <pc:sldMasterMk cId="3634572480" sldId="2147483697"/>
            <pc:sldLayoutMk cId="3778673775" sldId="2147483705"/>
          </pc:sldLayoutMkLst>
        </pc:sldLayoutChg>
        <pc:sldLayoutChg chg="modTransition">
          <pc:chgData name="Elizabeth Hayes" userId="5d91e51a-10d8-4a80-8760-b3c03695c54b" providerId="ADAL" clId="{2EC660D4-E02B-42B5-A0AD-52FB48B88C4A}" dt="2024-10-02T08:27:14.128" v="3345"/>
          <pc:sldLayoutMkLst>
            <pc:docMk/>
            <pc:sldMasterMk cId="3634572480" sldId="2147483697"/>
            <pc:sldLayoutMk cId="2580703025" sldId="2147483706"/>
          </pc:sldLayoutMkLst>
        </pc:sldLayoutChg>
        <pc:sldLayoutChg chg="modTransition">
          <pc:chgData name="Elizabeth Hayes" userId="5d91e51a-10d8-4a80-8760-b3c03695c54b" providerId="ADAL" clId="{2EC660D4-E02B-42B5-A0AD-52FB48B88C4A}" dt="2024-10-02T08:27:14.128" v="3345"/>
          <pc:sldLayoutMkLst>
            <pc:docMk/>
            <pc:sldMasterMk cId="3634572480" sldId="2147483697"/>
            <pc:sldLayoutMk cId="3616995750" sldId="2147483707"/>
          </pc:sldLayoutMkLst>
        </pc:sldLayoutChg>
        <pc:sldLayoutChg chg="modTransition">
          <pc:chgData name="Elizabeth Hayes" userId="5d91e51a-10d8-4a80-8760-b3c03695c54b" providerId="ADAL" clId="{2EC660D4-E02B-42B5-A0AD-52FB48B88C4A}" dt="2024-10-02T08:27:14.128" v="3345"/>
          <pc:sldLayoutMkLst>
            <pc:docMk/>
            <pc:sldMasterMk cId="3634572480" sldId="2147483697"/>
            <pc:sldLayoutMk cId="2933983488" sldId="2147483708"/>
          </pc:sldLayoutMkLst>
        </pc:sldLayoutChg>
      </pc:sldMasterChg>
      <pc:sldMasterChg chg="modTransition modSldLayout">
        <pc:chgData name="Elizabeth Hayes" userId="5d91e51a-10d8-4a80-8760-b3c03695c54b" providerId="ADAL" clId="{2EC660D4-E02B-42B5-A0AD-52FB48B88C4A}" dt="2024-10-09T10:21:16.186" v="6457"/>
        <pc:sldMasterMkLst>
          <pc:docMk/>
          <pc:sldMasterMk cId="3861363316" sldId="2147483709"/>
        </pc:sldMasterMkLst>
        <pc:sldLayoutChg chg="modTransition">
          <pc:chgData name="Elizabeth Hayes" userId="5d91e51a-10d8-4a80-8760-b3c03695c54b" providerId="ADAL" clId="{2EC660D4-E02B-42B5-A0AD-52FB48B88C4A}" dt="2024-10-09T10:21:16.186" v="6457"/>
          <pc:sldLayoutMkLst>
            <pc:docMk/>
            <pc:sldMasterMk cId="3861363316" sldId="2147483709"/>
            <pc:sldLayoutMk cId="2732587785" sldId="2147483710"/>
          </pc:sldLayoutMkLst>
        </pc:sldLayoutChg>
        <pc:sldLayoutChg chg="modTransition">
          <pc:chgData name="Elizabeth Hayes" userId="5d91e51a-10d8-4a80-8760-b3c03695c54b" providerId="ADAL" clId="{2EC660D4-E02B-42B5-A0AD-52FB48B88C4A}" dt="2024-10-09T10:21:16.186" v="6457"/>
          <pc:sldLayoutMkLst>
            <pc:docMk/>
            <pc:sldMasterMk cId="3861363316" sldId="2147483709"/>
            <pc:sldLayoutMk cId="3804062373" sldId="2147483711"/>
          </pc:sldLayoutMkLst>
        </pc:sldLayoutChg>
        <pc:sldLayoutChg chg="modTransition">
          <pc:chgData name="Elizabeth Hayes" userId="5d91e51a-10d8-4a80-8760-b3c03695c54b" providerId="ADAL" clId="{2EC660D4-E02B-42B5-A0AD-52FB48B88C4A}" dt="2024-10-09T10:21:16.186" v="6457"/>
          <pc:sldLayoutMkLst>
            <pc:docMk/>
            <pc:sldMasterMk cId="3861363316" sldId="2147483709"/>
            <pc:sldLayoutMk cId="36337395" sldId="2147483712"/>
          </pc:sldLayoutMkLst>
        </pc:sldLayoutChg>
        <pc:sldLayoutChg chg="modTransition">
          <pc:chgData name="Elizabeth Hayes" userId="5d91e51a-10d8-4a80-8760-b3c03695c54b" providerId="ADAL" clId="{2EC660D4-E02B-42B5-A0AD-52FB48B88C4A}" dt="2024-10-09T10:21:16.186" v="6457"/>
          <pc:sldLayoutMkLst>
            <pc:docMk/>
            <pc:sldMasterMk cId="3861363316" sldId="2147483709"/>
            <pc:sldLayoutMk cId="920613320" sldId="2147483713"/>
          </pc:sldLayoutMkLst>
        </pc:sldLayoutChg>
        <pc:sldLayoutChg chg="modTransition">
          <pc:chgData name="Elizabeth Hayes" userId="5d91e51a-10d8-4a80-8760-b3c03695c54b" providerId="ADAL" clId="{2EC660D4-E02B-42B5-A0AD-52FB48B88C4A}" dt="2024-10-09T10:21:16.186" v="6457"/>
          <pc:sldLayoutMkLst>
            <pc:docMk/>
            <pc:sldMasterMk cId="3861363316" sldId="2147483709"/>
            <pc:sldLayoutMk cId="627862350" sldId="2147483714"/>
          </pc:sldLayoutMkLst>
        </pc:sldLayoutChg>
        <pc:sldLayoutChg chg="modTransition">
          <pc:chgData name="Elizabeth Hayes" userId="5d91e51a-10d8-4a80-8760-b3c03695c54b" providerId="ADAL" clId="{2EC660D4-E02B-42B5-A0AD-52FB48B88C4A}" dt="2024-10-09T10:21:16.186" v="6457"/>
          <pc:sldLayoutMkLst>
            <pc:docMk/>
            <pc:sldMasterMk cId="3861363316" sldId="2147483709"/>
            <pc:sldLayoutMk cId="986213028" sldId="2147483716"/>
          </pc:sldLayoutMkLst>
        </pc:sldLayoutChg>
        <pc:sldLayoutChg chg="modTransition">
          <pc:chgData name="Elizabeth Hayes" userId="5d91e51a-10d8-4a80-8760-b3c03695c54b" providerId="ADAL" clId="{2EC660D4-E02B-42B5-A0AD-52FB48B88C4A}" dt="2024-10-09T10:21:16.186" v="6457"/>
          <pc:sldLayoutMkLst>
            <pc:docMk/>
            <pc:sldMasterMk cId="3861363316" sldId="2147483709"/>
            <pc:sldLayoutMk cId="2125488115" sldId="2147483717"/>
          </pc:sldLayoutMkLst>
        </pc:sldLayoutChg>
        <pc:sldLayoutChg chg="modTransition">
          <pc:chgData name="Elizabeth Hayes" userId="5d91e51a-10d8-4a80-8760-b3c03695c54b" providerId="ADAL" clId="{2EC660D4-E02B-42B5-A0AD-52FB48B88C4A}" dt="2024-10-09T10:21:16.186" v="6457"/>
          <pc:sldLayoutMkLst>
            <pc:docMk/>
            <pc:sldMasterMk cId="3861363316" sldId="2147483709"/>
            <pc:sldLayoutMk cId="3592434426" sldId="2147483718"/>
          </pc:sldLayoutMkLst>
        </pc:sldLayoutChg>
        <pc:sldLayoutChg chg="modTransition">
          <pc:chgData name="Elizabeth Hayes" userId="5d91e51a-10d8-4a80-8760-b3c03695c54b" providerId="ADAL" clId="{2EC660D4-E02B-42B5-A0AD-52FB48B88C4A}" dt="2024-10-09T10:21:16.186" v="6457"/>
          <pc:sldLayoutMkLst>
            <pc:docMk/>
            <pc:sldMasterMk cId="3861363316" sldId="2147483709"/>
            <pc:sldLayoutMk cId="1500056512" sldId="2147483719"/>
          </pc:sldLayoutMkLst>
        </pc:sldLayoutChg>
        <pc:sldLayoutChg chg="modTransition">
          <pc:chgData name="Elizabeth Hayes" userId="5d91e51a-10d8-4a80-8760-b3c03695c54b" providerId="ADAL" clId="{2EC660D4-E02B-42B5-A0AD-52FB48B88C4A}" dt="2024-10-09T10:21:16.186" v="6457"/>
          <pc:sldLayoutMkLst>
            <pc:docMk/>
            <pc:sldMasterMk cId="3861363316" sldId="2147483709"/>
            <pc:sldLayoutMk cId="406360477" sldId="2147483720"/>
          </pc:sldLayoutMkLst>
        </pc:sldLayoutChg>
      </pc:sldMasterChg>
      <pc:sldMasterChg chg="modTransition modSldLayout">
        <pc:chgData name="Elizabeth Hayes" userId="5d91e51a-10d8-4a80-8760-b3c03695c54b" providerId="ADAL" clId="{2EC660D4-E02B-42B5-A0AD-52FB48B88C4A}" dt="2024-10-09T10:21:17.806" v="6458"/>
        <pc:sldMasterMkLst>
          <pc:docMk/>
          <pc:sldMasterMk cId="268702804" sldId="2147483721"/>
        </pc:sldMasterMkLst>
        <pc:sldLayoutChg chg="modTransition">
          <pc:chgData name="Elizabeth Hayes" userId="5d91e51a-10d8-4a80-8760-b3c03695c54b" providerId="ADAL" clId="{2EC660D4-E02B-42B5-A0AD-52FB48B88C4A}" dt="2024-10-09T10:21:17.806" v="6458"/>
          <pc:sldLayoutMkLst>
            <pc:docMk/>
            <pc:sldMasterMk cId="268702804" sldId="2147483721"/>
            <pc:sldLayoutMk cId="588192641" sldId="2147483722"/>
          </pc:sldLayoutMkLst>
        </pc:sldLayoutChg>
        <pc:sldLayoutChg chg="modTransition">
          <pc:chgData name="Elizabeth Hayes" userId="5d91e51a-10d8-4a80-8760-b3c03695c54b" providerId="ADAL" clId="{2EC660D4-E02B-42B5-A0AD-52FB48B88C4A}" dt="2024-10-09T10:21:17.806" v="6458"/>
          <pc:sldLayoutMkLst>
            <pc:docMk/>
            <pc:sldMasterMk cId="268702804" sldId="2147483721"/>
            <pc:sldLayoutMk cId="123608885" sldId="2147483723"/>
          </pc:sldLayoutMkLst>
        </pc:sldLayoutChg>
        <pc:sldLayoutChg chg="modTransition">
          <pc:chgData name="Elizabeth Hayes" userId="5d91e51a-10d8-4a80-8760-b3c03695c54b" providerId="ADAL" clId="{2EC660D4-E02B-42B5-A0AD-52FB48B88C4A}" dt="2024-10-09T10:21:17.806" v="6458"/>
          <pc:sldLayoutMkLst>
            <pc:docMk/>
            <pc:sldMasterMk cId="268702804" sldId="2147483721"/>
            <pc:sldLayoutMk cId="3419370698" sldId="2147483724"/>
          </pc:sldLayoutMkLst>
        </pc:sldLayoutChg>
        <pc:sldLayoutChg chg="modTransition">
          <pc:chgData name="Elizabeth Hayes" userId="5d91e51a-10d8-4a80-8760-b3c03695c54b" providerId="ADAL" clId="{2EC660D4-E02B-42B5-A0AD-52FB48B88C4A}" dt="2024-10-09T10:21:17.806" v="6458"/>
          <pc:sldLayoutMkLst>
            <pc:docMk/>
            <pc:sldMasterMk cId="268702804" sldId="2147483721"/>
            <pc:sldLayoutMk cId="522223679" sldId="2147483725"/>
          </pc:sldLayoutMkLst>
        </pc:sldLayoutChg>
        <pc:sldLayoutChg chg="modTransition">
          <pc:chgData name="Elizabeth Hayes" userId="5d91e51a-10d8-4a80-8760-b3c03695c54b" providerId="ADAL" clId="{2EC660D4-E02B-42B5-A0AD-52FB48B88C4A}" dt="2024-10-09T10:21:17.806" v="6458"/>
          <pc:sldLayoutMkLst>
            <pc:docMk/>
            <pc:sldMasterMk cId="268702804" sldId="2147483721"/>
            <pc:sldLayoutMk cId="3166912552" sldId="2147483726"/>
          </pc:sldLayoutMkLst>
        </pc:sldLayoutChg>
        <pc:sldLayoutChg chg="modTransition">
          <pc:chgData name="Elizabeth Hayes" userId="5d91e51a-10d8-4a80-8760-b3c03695c54b" providerId="ADAL" clId="{2EC660D4-E02B-42B5-A0AD-52FB48B88C4A}" dt="2024-10-09T10:21:17.806" v="6458"/>
          <pc:sldLayoutMkLst>
            <pc:docMk/>
            <pc:sldMasterMk cId="268702804" sldId="2147483721"/>
            <pc:sldLayoutMk cId="1799582406" sldId="2147483728"/>
          </pc:sldLayoutMkLst>
        </pc:sldLayoutChg>
        <pc:sldLayoutChg chg="modTransition">
          <pc:chgData name="Elizabeth Hayes" userId="5d91e51a-10d8-4a80-8760-b3c03695c54b" providerId="ADAL" clId="{2EC660D4-E02B-42B5-A0AD-52FB48B88C4A}" dt="2024-10-09T10:21:17.806" v="6458"/>
          <pc:sldLayoutMkLst>
            <pc:docMk/>
            <pc:sldMasterMk cId="268702804" sldId="2147483721"/>
            <pc:sldLayoutMk cId="3577730594" sldId="2147483729"/>
          </pc:sldLayoutMkLst>
        </pc:sldLayoutChg>
        <pc:sldLayoutChg chg="modTransition">
          <pc:chgData name="Elizabeth Hayes" userId="5d91e51a-10d8-4a80-8760-b3c03695c54b" providerId="ADAL" clId="{2EC660D4-E02B-42B5-A0AD-52FB48B88C4A}" dt="2024-10-09T10:21:17.806" v="6458"/>
          <pc:sldLayoutMkLst>
            <pc:docMk/>
            <pc:sldMasterMk cId="268702804" sldId="2147483721"/>
            <pc:sldLayoutMk cId="1629018900" sldId="2147483730"/>
          </pc:sldLayoutMkLst>
        </pc:sldLayoutChg>
        <pc:sldLayoutChg chg="modTransition">
          <pc:chgData name="Elizabeth Hayes" userId="5d91e51a-10d8-4a80-8760-b3c03695c54b" providerId="ADAL" clId="{2EC660D4-E02B-42B5-A0AD-52FB48B88C4A}" dt="2024-10-09T10:21:17.806" v="6458"/>
          <pc:sldLayoutMkLst>
            <pc:docMk/>
            <pc:sldMasterMk cId="268702804" sldId="2147483721"/>
            <pc:sldLayoutMk cId="1630576929" sldId="2147483731"/>
          </pc:sldLayoutMkLst>
        </pc:sldLayoutChg>
        <pc:sldLayoutChg chg="modTransition">
          <pc:chgData name="Elizabeth Hayes" userId="5d91e51a-10d8-4a80-8760-b3c03695c54b" providerId="ADAL" clId="{2EC660D4-E02B-42B5-A0AD-52FB48B88C4A}" dt="2024-10-09T10:21:17.806" v="6458"/>
          <pc:sldLayoutMkLst>
            <pc:docMk/>
            <pc:sldMasterMk cId="268702804" sldId="2147483721"/>
            <pc:sldLayoutMk cId="3886455171" sldId="2147483732"/>
          </pc:sldLayoutMkLst>
        </pc:sldLayoutChg>
      </pc:sldMasterChg>
      <pc:sldMasterChg chg="modTransition modSldLayout">
        <pc:chgData name="Elizabeth Hayes" userId="5d91e51a-10d8-4a80-8760-b3c03695c54b" providerId="ADAL" clId="{2EC660D4-E02B-42B5-A0AD-52FB48B88C4A}" dt="2024-10-09T10:21:21.497" v="6459"/>
        <pc:sldMasterMkLst>
          <pc:docMk/>
          <pc:sldMasterMk cId="1325086046" sldId="2147483733"/>
        </pc:sldMasterMkLst>
        <pc:sldLayoutChg chg="modTransition">
          <pc:chgData name="Elizabeth Hayes" userId="5d91e51a-10d8-4a80-8760-b3c03695c54b" providerId="ADAL" clId="{2EC660D4-E02B-42B5-A0AD-52FB48B88C4A}" dt="2024-10-09T10:21:21.497" v="6459"/>
          <pc:sldLayoutMkLst>
            <pc:docMk/>
            <pc:sldMasterMk cId="1325086046" sldId="2147483733"/>
            <pc:sldLayoutMk cId="2108369724" sldId="2147483734"/>
          </pc:sldLayoutMkLst>
        </pc:sldLayoutChg>
        <pc:sldLayoutChg chg="modTransition">
          <pc:chgData name="Elizabeth Hayes" userId="5d91e51a-10d8-4a80-8760-b3c03695c54b" providerId="ADAL" clId="{2EC660D4-E02B-42B5-A0AD-52FB48B88C4A}" dt="2024-10-09T10:21:21.497" v="6459"/>
          <pc:sldLayoutMkLst>
            <pc:docMk/>
            <pc:sldMasterMk cId="1325086046" sldId="2147483733"/>
            <pc:sldLayoutMk cId="1770788739" sldId="2147483735"/>
          </pc:sldLayoutMkLst>
        </pc:sldLayoutChg>
        <pc:sldLayoutChg chg="modTransition">
          <pc:chgData name="Elizabeth Hayes" userId="5d91e51a-10d8-4a80-8760-b3c03695c54b" providerId="ADAL" clId="{2EC660D4-E02B-42B5-A0AD-52FB48B88C4A}" dt="2024-10-09T10:21:21.497" v="6459"/>
          <pc:sldLayoutMkLst>
            <pc:docMk/>
            <pc:sldMasterMk cId="1325086046" sldId="2147483733"/>
            <pc:sldLayoutMk cId="955316484" sldId="2147483736"/>
          </pc:sldLayoutMkLst>
        </pc:sldLayoutChg>
        <pc:sldLayoutChg chg="modTransition">
          <pc:chgData name="Elizabeth Hayes" userId="5d91e51a-10d8-4a80-8760-b3c03695c54b" providerId="ADAL" clId="{2EC660D4-E02B-42B5-A0AD-52FB48B88C4A}" dt="2024-10-09T10:21:21.497" v="6459"/>
          <pc:sldLayoutMkLst>
            <pc:docMk/>
            <pc:sldMasterMk cId="1325086046" sldId="2147483733"/>
            <pc:sldLayoutMk cId="2598271253" sldId="2147483737"/>
          </pc:sldLayoutMkLst>
        </pc:sldLayoutChg>
        <pc:sldLayoutChg chg="modTransition">
          <pc:chgData name="Elizabeth Hayes" userId="5d91e51a-10d8-4a80-8760-b3c03695c54b" providerId="ADAL" clId="{2EC660D4-E02B-42B5-A0AD-52FB48B88C4A}" dt="2024-10-09T10:21:21.497" v="6459"/>
          <pc:sldLayoutMkLst>
            <pc:docMk/>
            <pc:sldMasterMk cId="1325086046" sldId="2147483733"/>
            <pc:sldLayoutMk cId="2242779254" sldId="2147483738"/>
          </pc:sldLayoutMkLst>
        </pc:sldLayoutChg>
        <pc:sldLayoutChg chg="modTransition">
          <pc:chgData name="Elizabeth Hayes" userId="5d91e51a-10d8-4a80-8760-b3c03695c54b" providerId="ADAL" clId="{2EC660D4-E02B-42B5-A0AD-52FB48B88C4A}" dt="2024-10-09T10:21:21.497" v="6459"/>
          <pc:sldLayoutMkLst>
            <pc:docMk/>
            <pc:sldMasterMk cId="1325086046" sldId="2147483733"/>
            <pc:sldLayoutMk cId="3992899702" sldId="2147483740"/>
          </pc:sldLayoutMkLst>
        </pc:sldLayoutChg>
        <pc:sldLayoutChg chg="modTransition">
          <pc:chgData name="Elizabeth Hayes" userId="5d91e51a-10d8-4a80-8760-b3c03695c54b" providerId="ADAL" clId="{2EC660D4-E02B-42B5-A0AD-52FB48B88C4A}" dt="2024-10-09T10:21:21.497" v="6459"/>
          <pc:sldLayoutMkLst>
            <pc:docMk/>
            <pc:sldMasterMk cId="1325086046" sldId="2147483733"/>
            <pc:sldLayoutMk cId="1677002121" sldId="2147483741"/>
          </pc:sldLayoutMkLst>
        </pc:sldLayoutChg>
        <pc:sldLayoutChg chg="modTransition">
          <pc:chgData name="Elizabeth Hayes" userId="5d91e51a-10d8-4a80-8760-b3c03695c54b" providerId="ADAL" clId="{2EC660D4-E02B-42B5-A0AD-52FB48B88C4A}" dt="2024-10-09T10:21:21.497" v="6459"/>
          <pc:sldLayoutMkLst>
            <pc:docMk/>
            <pc:sldMasterMk cId="1325086046" sldId="2147483733"/>
            <pc:sldLayoutMk cId="1394706706" sldId="2147483742"/>
          </pc:sldLayoutMkLst>
        </pc:sldLayoutChg>
        <pc:sldLayoutChg chg="modTransition">
          <pc:chgData name="Elizabeth Hayes" userId="5d91e51a-10d8-4a80-8760-b3c03695c54b" providerId="ADAL" clId="{2EC660D4-E02B-42B5-A0AD-52FB48B88C4A}" dt="2024-10-09T10:21:21.497" v="6459"/>
          <pc:sldLayoutMkLst>
            <pc:docMk/>
            <pc:sldMasterMk cId="1325086046" sldId="2147483733"/>
            <pc:sldLayoutMk cId="1098557332" sldId="2147483743"/>
          </pc:sldLayoutMkLst>
        </pc:sldLayoutChg>
        <pc:sldLayoutChg chg="modTransition">
          <pc:chgData name="Elizabeth Hayes" userId="5d91e51a-10d8-4a80-8760-b3c03695c54b" providerId="ADAL" clId="{2EC660D4-E02B-42B5-A0AD-52FB48B88C4A}" dt="2024-10-09T10:21:21.497" v="6459"/>
          <pc:sldLayoutMkLst>
            <pc:docMk/>
            <pc:sldMasterMk cId="1325086046" sldId="2147483733"/>
            <pc:sldLayoutMk cId="1482482170" sldId="2147483744"/>
          </pc:sldLayoutMkLst>
        </pc:sldLayoutChg>
      </pc:sldMasterChg>
      <pc:sldMasterChg chg="modTransition modSldLayout">
        <pc:chgData name="Elizabeth Hayes" userId="5d91e51a-10d8-4a80-8760-b3c03695c54b" providerId="ADAL" clId="{2EC660D4-E02B-42B5-A0AD-52FB48B88C4A}" dt="2024-10-09T10:21:37.077" v="6461"/>
        <pc:sldMasterMkLst>
          <pc:docMk/>
          <pc:sldMasterMk cId="1754347892" sldId="2147483745"/>
        </pc:sldMasterMkLst>
        <pc:sldLayoutChg chg="modTransition">
          <pc:chgData name="Elizabeth Hayes" userId="5d91e51a-10d8-4a80-8760-b3c03695c54b" providerId="ADAL" clId="{2EC660D4-E02B-42B5-A0AD-52FB48B88C4A}" dt="2024-10-09T10:21:37.077" v="6461"/>
          <pc:sldLayoutMkLst>
            <pc:docMk/>
            <pc:sldMasterMk cId="1754347892" sldId="2147483745"/>
            <pc:sldLayoutMk cId="3752163956" sldId="2147483746"/>
          </pc:sldLayoutMkLst>
        </pc:sldLayoutChg>
        <pc:sldLayoutChg chg="modTransition">
          <pc:chgData name="Elizabeth Hayes" userId="5d91e51a-10d8-4a80-8760-b3c03695c54b" providerId="ADAL" clId="{2EC660D4-E02B-42B5-A0AD-52FB48B88C4A}" dt="2024-10-09T10:21:37.077" v="6461"/>
          <pc:sldLayoutMkLst>
            <pc:docMk/>
            <pc:sldMasterMk cId="1754347892" sldId="2147483745"/>
            <pc:sldLayoutMk cId="1307654026" sldId="2147483747"/>
          </pc:sldLayoutMkLst>
        </pc:sldLayoutChg>
        <pc:sldLayoutChg chg="modTransition">
          <pc:chgData name="Elizabeth Hayes" userId="5d91e51a-10d8-4a80-8760-b3c03695c54b" providerId="ADAL" clId="{2EC660D4-E02B-42B5-A0AD-52FB48B88C4A}" dt="2024-10-09T10:21:37.077" v="6461"/>
          <pc:sldLayoutMkLst>
            <pc:docMk/>
            <pc:sldMasterMk cId="1754347892" sldId="2147483745"/>
            <pc:sldLayoutMk cId="2539631139" sldId="2147483748"/>
          </pc:sldLayoutMkLst>
        </pc:sldLayoutChg>
        <pc:sldLayoutChg chg="modTransition">
          <pc:chgData name="Elizabeth Hayes" userId="5d91e51a-10d8-4a80-8760-b3c03695c54b" providerId="ADAL" clId="{2EC660D4-E02B-42B5-A0AD-52FB48B88C4A}" dt="2024-10-09T10:21:37.077" v="6461"/>
          <pc:sldLayoutMkLst>
            <pc:docMk/>
            <pc:sldMasterMk cId="1754347892" sldId="2147483745"/>
            <pc:sldLayoutMk cId="1638533092" sldId="2147483749"/>
          </pc:sldLayoutMkLst>
        </pc:sldLayoutChg>
        <pc:sldLayoutChg chg="modTransition">
          <pc:chgData name="Elizabeth Hayes" userId="5d91e51a-10d8-4a80-8760-b3c03695c54b" providerId="ADAL" clId="{2EC660D4-E02B-42B5-A0AD-52FB48B88C4A}" dt="2024-10-09T10:21:37.077" v="6461"/>
          <pc:sldLayoutMkLst>
            <pc:docMk/>
            <pc:sldMasterMk cId="1754347892" sldId="2147483745"/>
            <pc:sldLayoutMk cId="1539581432" sldId="2147483750"/>
          </pc:sldLayoutMkLst>
        </pc:sldLayoutChg>
        <pc:sldLayoutChg chg="modTransition">
          <pc:chgData name="Elizabeth Hayes" userId="5d91e51a-10d8-4a80-8760-b3c03695c54b" providerId="ADAL" clId="{2EC660D4-E02B-42B5-A0AD-52FB48B88C4A}" dt="2024-10-09T10:21:37.077" v="6461"/>
          <pc:sldLayoutMkLst>
            <pc:docMk/>
            <pc:sldMasterMk cId="1754347892" sldId="2147483745"/>
            <pc:sldLayoutMk cId="379631070" sldId="2147483752"/>
          </pc:sldLayoutMkLst>
        </pc:sldLayoutChg>
        <pc:sldLayoutChg chg="modTransition">
          <pc:chgData name="Elizabeth Hayes" userId="5d91e51a-10d8-4a80-8760-b3c03695c54b" providerId="ADAL" clId="{2EC660D4-E02B-42B5-A0AD-52FB48B88C4A}" dt="2024-10-09T10:21:37.077" v="6461"/>
          <pc:sldLayoutMkLst>
            <pc:docMk/>
            <pc:sldMasterMk cId="1754347892" sldId="2147483745"/>
            <pc:sldLayoutMk cId="2887544122" sldId="2147483753"/>
          </pc:sldLayoutMkLst>
        </pc:sldLayoutChg>
        <pc:sldLayoutChg chg="modTransition">
          <pc:chgData name="Elizabeth Hayes" userId="5d91e51a-10d8-4a80-8760-b3c03695c54b" providerId="ADAL" clId="{2EC660D4-E02B-42B5-A0AD-52FB48B88C4A}" dt="2024-10-09T10:21:37.077" v="6461"/>
          <pc:sldLayoutMkLst>
            <pc:docMk/>
            <pc:sldMasterMk cId="1754347892" sldId="2147483745"/>
            <pc:sldLayoutMk cId="3753771421" sldId="2147483754"/>
          </pc:sldLayoutMkLst>
        </pc:sldLayoutChg>
        <pc:sldLayoutChg chg="modTransition">
          <pc:chgData name="Elizabeth Hayes" userId="5d91e51a-10d8-4a80-8760-b3c03695c54b" providerId="ADAL" clId="{2EC660D4-E02B-42B5-A0AD-52FB48B88C4A}" dt="2024-10-09T10:21:37.077" v="6461"/>
          <pc:sldLayoutMkLst>
            <pc:docMk/>
            <pc:sldMasterMk cId="1754347892" sldId="2147483745"/>
            <pc:sldLayoutMk cId="33959695" sldId="2147483755"/>
          </pc:sldLayoutMkLst>
        </pc:sldLayoutChg>
        <pc:sldLayoutChg chg="modTransition">
          <pc:chgData name="Elizabeth Hayes" userId="5d91e51a-10d8-4a80-8760-b3c03695c54b" providerId="ADAL" clId="{2EC660D4-E02B-42B5-A0AD-52FB48B88C4A}" dt="2024-10-09T10:21:37.077" v="6461"/>
          <pc:sldLayoutMkLst>
            <pc:docMk/>
            <pc:sldMasterMk cId="1754347892" sldId="2147483745"/>
            <pc:sldLayoutMk cId="2459379025" sldId="2147483756"/>
          </pc:sldLayoutMkLst>
        </pc:sldLayoutChg>
      </pc:sldMasterChg>
    </pc:docChg>
  </pc:docChgLst>
  <pc:docChgLst>
    <pc:chgData name="Elizabeth Hayes" userId="5d91e51a-10d8-4a80-8760-b3c03695c54b" providerId="ADAL" clId="{CA584AF6-3BF8-4133-A340-79538683BD9A}"/>
    <pc:docChg chg="undo custSel addSld delSld modSld modSection">
      <pc:chgData name="Elizabeth Hayes" userId="5d91e51a-10d8-4a80-8760-b3c03695c54b" providerId="ADAL" clId="{CA584AF6-3BF8-4133-A340-79538683BD9A}" dt="2024-10-10T23:23:00.143" v="621" actId="404"/>
      <pc:docMkLst>
        <pc:docMk/>
      </pc:docMkLst>
      <pc:sldChg chg="delSp modSp mod modTransition modAnim">
        <pc:chgData name="Elizabeth Hayes" userId="5d91e51a-10d8-4a80-8760-b3c03695c54b" providerId="ADAL" clId="{CA584AF6-3BF8-4133-A340-79538683BD9A}" dt="2024-10-10T23:03:43.621" v="14" actId="1076"/>
        <pc:sldMkLst>
          <pc:docMk/>
          <pc:sldMk cId="192204545" sldId="256"/>
        </pc:sldMkLst>
        <pc:spChg chg="mod topLvl">
          <ac:chgData name="Elizabeth Hayes" userId="5d91e51a-10d8-4a80-8760-b3c03695c54b" providerId="ADAL" clId="{CA584AF6-3BF8-4133-A340-79538683BD9A}" dt="2024-10-10T23:03:43.621" v="14" actId="1076"/>
          <ac:spMkLst>
            <pc:docMk/>
            <pc:sldMk cId="192204545" sldId="256"/>
            <ac:spMk id="14" creationId="{D2DF8E69-FA5E-2DE5-A429-8F8DF0A10D47}"/>
          </ac:spMkLst>
        </pc:spChg>
        <pc:grpChg chg="del">
          <ac:chgData name="Elizabeth Hayes" userId="5d91e51a-10d8-4a80-8760-b3c03695c54b" providerId="ADAL" clId="{CA584AF6-3BF8-4133-A340-79538683BD9A}" dt="2024-10-10T23:03:30.295" v="12" actId="165"/>
          <ac:grpSpMkLst>
            <pc:docMk/>
            <pc:sldMk cId="192204545" sldId="256"/>
            <ac:grpSpMk id="19" creationId="{B9E4729F-E601-958F-ADCC-D1905043540D}"/>
          </ac:grpSpMkLst>
        </pc:grpChg>
        <pc:picChg chg="mod topLvl">
          <ac:chgData name="Elizabeth Hayes" userId="5d91e51a-10d8-4a80-8760-b3c03695c54b" providerId="ADAL" clId="{CA584AF6-3BF8-4133-A340-79538683BD9A}" dt="2024-10-10T23:03:30.295" v="12" actId="165"/>
          <ac:picMkLst>
            <pc:docMk/>
            <pc:sldMk cId="192204545" sldId="256"/>
            <ac:picMk id="18" creationId="{B7618C9C-AE5D-3E37-2E78-4EB2CFE10EEA}"/>
          </ac:picMkLst>
        </pc:picChg>
      </pc:sldChg>
      <pc:sldChg chg="modSp mod modNotesTx">
        <pc:chgData name="Elizabeth Hayes" userId="5d91e51a-10d8-4a80-8760-b3c03695c54b" providerId="ADAL" clId="{CA584AF6-3BF8-4133-A340-79538683BD9A}" dt="2024-10-10T23:23:00.143" v="621" actId="404"/>
        <pc:sldMkLst>
          <pc:docMk/>
          <pc:sldMk cId="4139341418" sldId="270"/>
        </pc:sldMkLst>
        <pc:spChg chg="mod">
          <ac:chgData name="Elizabeth Hayes" userId="5d91e51a-10d8-4a80-8760-b3c03695c54b" providerId="ADAL" clId="{CA584AF6-3BF8-4133-A340-79538683BD9A}" dt="2024-10-10T23:23:00.143" v="621" actId="404"/>
          <ac:spMkLst>
            <pc:docMk/>
            <pc:sldMk cId="4139341418" sldId="270"/>
            <ac:spMk id="3" creationId="{D22AB18D-9A5B-C20D-FBD4-4AE77ED1FBA1}"/>
          </ac:spMkLst>
        </pc:spChg>
      </pc:sldChg>
      <pc:sldChg chg="addSp delSp modSp mod modTransition">
        <pc:chgData name="Elizabeth Hayes" userId="5d91e51a-10d8-4a80-8760-b3c03695c54b" providerId="ADAL" clId="{CA584AF6-3BF8-4133-A340-79538683BD9A}" dt="2024-10-10T23:10:37.531" v="50" actId="1076"/>
        <pc:sldMkLst>
          <pc:docMk/>
          <pc:sldMk cId="2937772019" sldId="278"/>
        </pc:sldMkLst>
        <pc:spChg chg="add mod">
          <ac:chgData name="Elizabeth Hayes" userId="5d91e51a-10d8-4a80-8760-b3c03695c54b" providerId="ADAL" clId="{CA584AF6-3BF8-4133-A340-79538683BD9A}" dt="2024-10-10T23:05:56.025" v="19" actId="164"/>
          <ac:spMkLst>
            <pc:docMk/>
            <pc:sldMk cId="2937772019" sldId="278"/>
            <ac:spMk id="6" creationId="{B83C5CF1-C8EA-F336-A46B-6279DEF42A10}"/>
          </ac:spMkLst>
        </pc:spChg>
        <pc:spChg chg="add mod">
          <ac:chgData name="Elizabeth Hayes" userId="5d91e51a-10d8-4a80-8760-b3c03695c54b" providerId="ADAL" clId="{CA584AF6-3BF8-4133-A340-79538683BD9A}" dt="2024-10-10T23:06:01.322" v="20" actId="164"/>
          <ac:spMkLst>
            <pc:docMk/>
            <pc:sldMk cId="2937772019" sldId="278"/>
            <ac:spMk id="7" creationId="{B3CF4DC6-E9EC-592A-9E4A-133482BE5297}"/>
          </ac:spMkLst>
        </pc:spChg>
        <pc:spChg chg="add mod">
          <ac:chgData name="Elizabeth Hayes" userId="5d91e51a-10d8-4a80-8760-b3c03695c54b" providerId="ADAL" clId="{CA584AF6-3BF8-4133-A340-79538683BD9A}" dt="2024-10-10T23:06:06.554" v="21" actId="164"/>
          <ac:spMkLst>
            <pc:docMk/>
            <pc:sldMk cId="2937772019" sldId="278"/>
            <ac:spMk id="8" creationId="{F98FC2EE-9D67-9AB3-3FDB-AE6F597453C5}"/>
          </ac:spMkLst>
        </pc:spChg>
        <pc:spChg chg="add mod topLvl">
          <ac:chgData name="Elizabeth Hayes" userId="5d91e51a-10d8-4a80-8760-b3c03695c54b" providerId="ADAL" clId="{CA584AF6-3BF8-4133-A340-79538683BD9A}" dt="2024-10-10T23:07:39.915" v="33" actId="164"/>
          <ac:spMkLst>
            <pc:docMk/>
            <pc:sldMk cId="2937772019" sldId="278"/>
            <ac:spMk id="9" creationId="{6FF6A24E-EB0F-DBEF-4222-2555CA3A2F7B}"/>
          </ac:spMkLst>
        </pc:spChg>
        <pc:spChg chg="add mod">
          <ac:chgData name="Elizabeth Hayes" userId="5d91e51a-10d8-4a80-8760-b3c03695c54b" providerId="ADAL" clId="{CA584AF6-3BF8-4133-A340-79538683BD9A}" dt="2024-10-10T23:06:57.442" v="26" actId="164"/>
          <ac:spMkLst>
            <pc:docMk/>
            <pc:sldMk cId="2937772019" sldId="278"/>
            <ac:spMk id="10" creationId="{46344246-4573-06CE-BB05-320C15642B48}"/>
          </ac:spMkLst>
        </pc:spChg>
        <pc:spChg chg="mod">
          <ac:chgData name="Elizabeth Hayes" userId="5d91e51a-10d8-4a80-8760-b3c03695c54b" providerId="ADAL" clId="{CA584AF6-3BF8-4133-A340-79538683BD9A}" dt="2024-10-10T23:10:11.517" v="48"/>
          <ac:spMkLst>
            <pc:docMk/>
            <pc:sldMk cId="2937772019" sldId="278"/>
            <ac:spMk id="23" creationId="{1903DF2D-5723-8ECB-CD54-F4EEE5052929}"/>
          </ac:spMkLst>
        </pc:spChg>
        <pc:spChg chg="mod">
          <ac:chgData name="Elizabeth Hayes" userId="5d91e51a-10d8-4a80-8760-b3c03695c54b" providerId="ADAL" clId="{CA584AF6-3BF8-4133-A340-79538683BD9A}" dt="2024-10-10T23:10:11.517" v="48"/>
          <ac:spMkLst>
            <pc:docMk/>
            <pc:sldMk cId="2937772019" sldId="278"/>
            <ac:spMk id="36" creationId="{5DCF8B92-6EB0-C10E-7205-B28D23D7C5AA}"/>
          </ac:spMkLst>
        </pc:spChg>
        <pc:spChg chg="mod">
          <ac:chgData name="Elizabeth Hayes" userId="5d91e51a-10d8-4a80-8760-b3c03695c54b" providerId="ADAL" clId="{CA584AF6-3BF8-4133-A340-79538683BD9A}" dt="2024-10-10T23:10:11.517" v="48"/>
          <ac:spMkLst>
            <pc:docMk/>
            <pc:sldMk cId="2937772019" sldId="278"/>
            <ac:spMk id="39" creationId="{505654CB-C5BF-FD6F-3EEA-30DC8BD8E6ED}"/>
          </ac:spMkLst>
        </pc:spChg>
        <pc:spChg chg="mod">
          <ac:chgData name="Elizabeth Hayes" userId="5d91e51a-10d8-4a80-8760-b3c03695c54b" providerId="ADAL" clId="{CA584AF6-3BF8-4133-A340-79538683BD9A}" dt="2024-10-10T23:10:11.517" v="48"/>
          <ac:spMkLst>
            <pc:docMk/>
            <pc:sldMk cId="2937772019" sldId="278"/>
            <ac:spMk id="42" creationId="{54B46473-D22B-A18C-1C95-BBB7EACE6880}"/>
          </ac:spMkLst>
        </pc:spChg>
        <pc:spChg chg="mod">
          <ac:chgData name="Elizabeth Hayes" userId="5d91e51a-10d8-4a80-8760-b3c03695c54b" providerId="ADAL" clId="{CA584AF6-3BF8-4133-A340-79538683BD9A}" dt="2024-10-10T23:10:11.517" v="48"/>
          <ac:spMkLst>
            <pc:docMk/>
            <pc:sldMk cId="2937772019" sldId="278"/>
            <ac:spMk id="45" creationId="{6AA48EF9-07B6-8660-E392-1CB602FC476B}"/>
          </ac:spMkLst>
        </pc:spChg>
        <pc:grpChg chg="add del mod">
          <ac:chgData name="Elizabeth Hayes" userId="5d91e51a-10d8-4a80-8760-b3c03695c54b" providerId="ADAL" clId="{CA584AF6-3BF8-4133-A340-79538683BD9A}" dt="2024-10-10T23:08:33.347" v="37" actId="478"/>
          <ac:grpSpMkLst>
            <pc:docMk/>
            <pc:sldMk cId="2937772019" sldId="278"/>
            <ac:grpSpMk id="16" creationId="{23351F05-D1B2-8187-B444-E15C186ED1EF}"/>
          </ac:grpSpMkLst>
        </pc:grpChg>
        <pc:grpChg chg="add del mod">
          <ac:chgData name="Elizabeth Hayes" userId="5d91e51a-10d8-4a80-8760-b3c03695c54b" providerId="ADAL" clId="{CA584AF6-3BF8-4133-A340-79538683BD9A}" dt="2024-10-10T23:08:33.347" v="37" actId="478"/>
          <ac:grpSpMkLst>
            <pc:docMk/>
            <pc:sldMk cId="2937772019" sldId="278"/>
            <ac:grpSpMk id="17" creationId="{6FFCDCA3-77E2-9BE5-A25E-50DB41C420E8}"/>
          </ac:grpSpMkLst>
        </pc:grpChg>
        <pc:grpChg chg="add del mod">
          <ac:chgData name="Elizabeth Hayes" userId="5d91e51a-10d8-4a80-8760-b3c03695c54b" providerId="ADAL" clId="{CA584AF6-3BF8-4133-A340-79538683BD9A}" dt="2024-10-10T23:08:33.347" v="37" actId="478"/>
          <ac:grpSpMkLst>
            <pc:docMk/>
            <pc:sldMk cId="2937772019" sldId="278"/>
            <ac:grpSpMk id="18" creationId="{0F66B44C-C7E0-18FB-A0A7-3511B6AB2A4A}"/>
          </ac:grpSpMkLst>
        </pc:grpChg>
        <pc:grpChg chg="add del mod">
          <ac:chgData name="Elizabeth Hayes" userId="5d91e51a-10d8-4a80-8760-b3c03695c54b" providerId="ADAL" clId="{CA584AF6-3BF8-4133-A340-79538683BD9A}" dt="2024-10-10T23:07:36.224" v="32" actId="165"/>
          <ac:grpSpMkLst>
            <pc:docMk/>
            <pc:sldMk cId="2937772019" sldId="278"/>
            <ac:grpSpMk id="19" creationId="{2BCAB2EF-F62B-6493-F134-B26814AD0AF0}"/>
          </ac:grpSpMkLst>
        </pc:grpChg>
        <pc:grpChg chg="add del mod">
          <ac:chgData name="Elizabeth Hayes" userId="5d91e51a-10d8-4a80-8760-b3c03695c54b" providerId="ADAL" clId="{CA584AF6-3BF8-4133-A340-79538683BD9A}" dt="2024-10-10T23:08:33.347" v="37" actId="478"/>
          <ac:grpSpMkLst>
            <pc:docMk/>
            <pc:sldMk cId="2937772019" sldId="278"/>
            <ac:grpSpMk id="20" creationId="{DDA1837A-1A4F-7DAF-6EFA-48E774C9EEE0}"/>
          </ac:grpSpMkLst>
        </pc:grpChg>
        <pc:grpChg chg="add del mod">
          <ac:chgData name="Elizabeth Hayes" userId="5d91e51a-10d8-4a80-8760-b3c03695c54b" providerId="ADAL" clId="{CA584AF6-3BF8-4133-A340-79538683BD9A}" dt="2024-10-10T23:08:33.347" v="37" actId="478"/>
          <ac:grpSpMkLst>
            <pc:docMk/>
            <pc:sldMk cId="2937772019" sldId="278"/>
            <ac:grpSpMk id="21" creationId="{4928E6E2-2258-AF7B-F3CB-79E15D9B2573}"/>
          </ac:grpSpMkLst>
        </pc:grpChg>
        <pc:grpChg chg="add mod">
          <ac:chgData name="Elizabeth Hayes" userId="5d91e51a-10d8-4a80-8760-b3c03695c54b" providerId="ADAL" clId="{CA584AF6-3BF8-4133-A340-79538683BD9A}" dt="2024-10-10T23:10:37.531" v="50" actId="1076"/>
          <ac:grpSpMkLst>
            <pc:docMk/>
            <pc:sldMk cId="2937772019" sldId="278"/>
            <ac:grpSpMk id="22" creationId="{8670B2A4-3EA8-8BD8-74E0-0AF00394739D}"/>
          </ac:grpSpMkLst>
        </pc:grpChg>
        <pc:grpChg chg="add mod">
          <ac:chgData name="Elizabeth Hayes" userId="5d91e51a-10d8-4a80-8760-b3c03695c54b" providerId="ADAL" clId="{CA584AF6-3BF8-4133-A340-79538683BD9A}" dt="2024-10-10T23:10:16.379" v="49" actId="1076"/>
          <ac:grpSpMkLst>
            <pc:docMk/>
            <pc:sldMk cId="2937772019" sldId="278"/>
            <ac:grpSpMk id="25" creationId="{39D6DDE9-828D-97FF-6E5E-9D274AB9C1C2}"/>
          </ac:grpSpMkLst>
        </pc:grpChg>
        <pc:grpChg chg="add mod">
          <ac:chgData name="Elizabeth Hayes" userId="5d91e51a-10d8-4a80-8760-b3c03695c54b" providerId="ADAL" clId="{CA584AF6-3BF8-4133-A340-79538683BD9A}" dt="2024-10-10T23:10:16.379" v="49" actId="1076"/>
          <ac:grpSpMkLst>
            <pc:docMk/>
            <pc:sldMk cId="2937772019" sldId="278"/>
            <ac:grpSpMk id="38" creationId="{99186853-829C-C70F-931D-6625D8517594}"/>
          </ac:grpSpMkLst>
        </pc:grpChg>
        <pc:grpChg chg="add mod">
          <ac:chgData name="Elizabeth Hayes" userId="5d91e51a-10d8-4a80-8760-b3c03695c54b" providerId="ADAL" clId="{CA584AF6-3BF8-4133-A340-79538683BD9A}" dt="2024-10-10T23:10:16.379" v="49" actId="1076"/>
          <ac:grpSpMkLst>
            <pc:docMk/>
            <pc:sldMk cId="2937772019" sldId="278"/>
            <ac:grpSpMk id="41" creationId="{6CFAC1FB-7FC7-4050-CF25-902276D837BE}"/>
          </ac:grpSpMkLst>
        </pc:grpChg>
        <pc:grpChg chg="add mod">
          <ac:chgData name="Elizabeth Hayes" userId="5d91e51a-10d8-4a80-8760-b3c03695c54b" providerId="ADAL" clId="{CA584AF6-3BF8-4133-A340-79538683BD9A}" dt="2024-10-10T23:10:16.379" v="49" actId="1076"/>
          <ac:grpSpMkLst>
            <pc:docMk/>
            <pc:sldMk cId="2937772019" sldId="278"/>
            <ac:grpSpMk id="44" creationId="{5C985FCE-C511-F79A-0D39-171FC523981C}"/>
          </ac:grpSpMkLst>
        </pc:grpChg>
        <pc:picChg chg="add mod">
          <ac:chgData name="Elizabeth Hayes" userId="5d91e51a-10d8-4a80-8760-b3c03695c54b" providerId="ADAL" clId="{CA584AF6-3BF8-4133-A340-79538683BD9A}" dt="2024-10-10T23:05:56.025" v="19" actId="164"/>
          <ac:picMkLst>
            <pc:docMk/>
            <pc:sldMk cId="2937772019" sldId="278"/>
            <ac:picMk id="11" creationId="{691A1714-F090-4BB9-AFC3-1D5D91FB1862}"/>
          </ac:picMkLst>
        </pc:picChg>
        <pc:picChg chg="add mod">
          <ac:chgData name="Elizabeth Hayes" userId="5d91e51a-10d8-4a80-8760-b3c03695c54b" providerId="ADAL" clId="{CA584AF6-3BF8-4133-A340-79538683BD9A}" dt="2024-10-10T23:06:01.322" v="20" actId="164"/>
          <ac:picMkLst>
            <pc:docMk/>
            <pc:sldMk cId="2937772019" sldId="278"/>
            <ac:picMk id="12" creationId="{CB96B19D-50A8-130D-D777-F780194E4281}"/>
          </ac:picMkLst>
        </pc:picChg>
        <pc:picChg chg="add mod">
          <ac:chgData name="Elizabeth Hayes" userId="5d91e51a-10d8-4a80-8760-b3c03695c54b" providerId="ADAL" clId="{CA584AF6-3BF8-4133-A340-79538683BD9A}" dt="2024-10-10T23:06:06.554" v="21" actId="164"/>
          <ac:picMkLst>
            <pc:docMk/>
            <pc:sldMk cId="2937772019" sldId="278"/>
            <ac:picMk id="13" creationId="{6CA56F07-CAA1-2584-F70C-51C92D2947F6}"/>
          </ac:picMkLst>
        </pc:picChg>
        <pc:picChg chg="add mod topLvl">
          <ac:chgData name="Elizabeth Hayes" userId="5d91e51a-10d8-4a80-8760-b3c03695c54b" providerId="ADAL" clId="{CA584AF6-3BF8-4133-A340-79538683BD9A}" dt="2024-10-10T23:07:39.915" v="33" actId="164"/>
          <ac:picMkLst>
            <pc:docMk/>
            <pc:sldMk cId="2937772019" sldId="278"/>
            <ac:picMk id="14" creationId="{F8E489C6-A7B0-1F74-AE70-20CF8011397E}"/>
          </ac:picMkLst>
        </pc:picChg>
        <pc:picChg chg="add mod">
          <ac:chgData name="Elizabeth Hayes" userId="5d91e51a-10d8-4a80-8760-b3c03695c54b" providerId="ADAL" clId="{CA584AF6-3BF8-4133-A340-79538683BD9A}" dt="2024-10-10T23:06:57.442" v="26" actId="164"/>
          <ac:picMkLst>
            <pc:docMk/>
            <pc:sldMk cId="2937772019" sldId="278"/>
            <ac:picMk id="15" creationId="{6B26C4E0-9913-73BF-EE29-DAB8310DDCCC}"/>
          </ac:picMkLst>
        </pc:picChg>
        <pc:picChg chg="mod">
          <ac:chgData name="Elizabeth Hayes" userId="5d91e51a-10d8-4a80-8760-b3c03695c54b" providerId="ADAL" clId="{CA584AF6-3BF8-4133-A340-79538683BD9A}" dt="2024-10-10T23:10:11.517" v="48"/>
          <ac:picMkLst>
            <pc:docMk/>
            <pc:sldMk cId="2937772019" sldId="278"/>
            <ac:picMk id="24" creationId="{2774887A-EB37-FA22-1AE1-B2DEE1F1FE9E}"/>
          </ac:picMkLst>
        </pc:picChg>
        <pc:picChg chg="mod">
          <ac:chgData name="Elizabeth Hayes" userId="5d91e51a-10d8-4a80-8760-b3c03695c54b" providerId="ADAL" clId="{CA584AF6-3BF8-4133-A340-79538683BD9A}" dt="2024-10-10T23:10:11.517" v="48"/>
          <ac:picMkLst>
            <pc:docMk/>
            <pc:sldMk cId="2937772019" sldId="278"/>
            <ac:picMk id="37" creationId="{D3605DD3-936D-34D7-515A-6819D0A22C34}"/>
          </ac:picMkLst>
        </pc:picChg>
        <pc:picChg chg="mod">
          <ac:chgData name="Elizabeth Hayes" userId="5d91e51a-10d8-4a80-8760-b3c03695c54b" providerId="ADAL" clId="{CA584AF6-3BF8-4133-A340-79538683BD9A}" dt="2024-10-10T23:10:11.517" v="48"/>
          <ac:picMkLst>
            <pc:docMk/>
            <pc:sldMk cId="2937772019" sldId="278"/>
            <ac:picMk id="40" creationId="{31AAA0B2-6A3B-B3A4-12A1-A59051A5460C}"/>
          </ac:picMkLst>
        </pc:picChg>
        <pc:picChg chg="mod">
          <ac:chgData name="Elizabeth Hayes" userId="5d91e51a-10d8-4a80-8760-b3c03695c54b" providerId="ADAL" clId="{CA584AF6-3BF8-4133-A340-79538683BD9A}" dt="2024-10-10T23:10:11.517" v="48"/>
          <ac:picMkLst>
            <pc:docMk/>
            <pc:sldMk cId="2937772019" sldId="278"/>
            <ac:picMk id="43" creationId="{E64D40D6-8AED-A951-96B2-06FDF6CF795C}"/>
          </ac:picMkLst>
        </pc:picChg>
        <pc:picChg chg="mod">
          <ac:chgData name="Elizabeth Hayes" userId="5d91e51a-10d8-4a80-8760-b3c03695c54b" providerId="ADAL" clId="{CA584AF6-3BF8-4133-A340-79538683BD9A}" dt="2024-10-10T23:10:11.517" v="48"/>
          <ac:picMkLst>
            <pc:docMk/>
            <pc:sldMk cId="2937772019" sldId="278"/>
            <ac:picMk id="46" creationId="{30D02404-6944-49F2-0BEC-B3BC745367B2}"/>
          </ac:picMkLst>
        </pc:picChg>
      </pc:sldChg>
      <pc:sldChg chg="addSp modSp mod modTransition">
        <pc:chgData name="Elizabeth Hayes" userId="5d91e51a-10d8-4a80-8760-b3c03695c54b" providerId="ADAL" clId="{CA584AF6-3BF8-4133-A340-79538683BD9A}" dt="2024-10-10T23:10:02.317" v="47" actId="164"/>
        <pc:sldMkLst>
          <pc:docMk/>
          <pc:sldMk cId="183476109" sldId="279"/>
        </pc:sldMkLst>
        <pc:spChg chg="mod">
          <ac:chgData name="Elizabeth Hayes" userId="5d91e51a-10d8-4a80-8760-b3c03695c54b" providerId="ADAL" clId="{CA584AF6-3BF8-4133-A340-79538683BD9A}" dt="2024-10-10T23:08:45.968" v="38" actId="164"/>
          <ac:spMkLst>
            <pc:docMk/>
            <pc:sldMk cId="183476109" sldId="279"/>
            <ac:spMk id="3" creationId="{141C66B7-C731-7891-8E5B-44D76A47E31A}"/>
          </ac:spMkLst>
        </pc:spChg>
        <pc:spChg chg="mod">
          <ac:chgData name="Elizabeth Hayes" userId="5d91e51a-10d8-4a80-8760-b3c03695c54b" providerId="ADAL" clId="{CA584AF6-3BF8-4133-A340-79538683BD9A}" dt="2024-10-10T23:08:52.369" v="39" actId="164"/>
          <ac:spMkLst>
            <pc:docMk/>
            <pc:sldMk cId="183476109" sldId="279"/>
            <ac:spMk id="4" creationId="{9D40F453-342B-1A9F-1B48-5D6BC537CD48}"/>
          </ac:spMkLst>
        </pc:spChg>
        <pc:spChg chg="mod">
          <ac:chgData name="Elizabeth Hayes" userId="5d91e51a-10d8-4a80-8760-b3c03695c54b" providerId="ADAL" clId="{CA584AF6-3BF8-4133-A340-79538683BD9A}" dt="2024-10-10T23:09:35.833" v="45" actId="164"/>
          <ac:spMkLst>
            <pc:docMk/>
            <pc:sldMk cId="183476109" sldId="279"/>
            <ac:spMk id="5" creationId="{6B485EA9-FEAE-A8B0-D31B-08C72DA13E0C}"/>
          </ac:spMkLst>
        </pc:spChg>
        <pc:spChg chg="mod">
          <ac:chgData name="Elizabeth Hayes" userId="5d91e51a-10d8-4a80-8760-b3c03695c54b" providerId="ADAL" clId="{CA584AF6-3BF8-4133-A340-79538683BD9A}" dt="2024-10-10T23:09:43.636" v="46" actId="164"/>
          <ac:spMkLst>
            <pc:docMk/>
            <pc:sldMk cId="183476109" sldId="279"/>
            <ac:spMk id="6" creationId="{3C4AB813-8E34-FE9B-E86F-5D37AE01E814}"/>
          </ac:spMkLst>
        </pc:spChg>
        <pc:spChg chg="mod">
          <ac:chgData name="Elizabeth Hayes" userId="5d91e51a-10d8-4a80-8760-b3c03695c54b" providerId="ADAL" clId="{CA584AF6-3BF8-4133-A340-79538683BD9A}" dt="2024-10-10T23:10:02.317" v="47" actId="164"/>
          <ac:spMkLst>
            <pc:docMk/>
            <pc:sldMk cId="183476109" sldId="279"/>
            <ac:spMk id="7" creationId="{60348202-D9F4-BE06-CA99-397A503602E5}"/>
          </ac:spMkLst>
        </pc:spChg>
        <pc:grpChg chg="add mod">
          <ac:chgData name="Elizabeth Hayes" userId="5d91e51a-10d8-4a80-8760-b3c03695c54b" providerId="ADAL" clId="{CA584AF6-3BF8-4133-A340-79538683BD9A}" dt="2024-10-10T23:08:45.968" v="38" actId="164"/>
          <ac:grpSpMkLst>
            <pc:docMk/>
            <pc:sldMk cId="183476109" sldId="279"/>
            <ac:grpSpMk id="8" creationId="{3152E5BD-CB54-7ED3-4B6D-D789575078FD}"/>
          </ac:grpSpMkLst>
        </pc:grpChg>
        <pc:grpChg chg="add mod">
          <ac:chgData name="Elizabeth Hayes" userId="5d91e51a-10d8-4a80-8760-b3c03695c54b" providerId="ADAL" clId="{CA584AF6-3BF8-4133-A340-79538683BD9A}" dt="2024-10-10T23:08:52.369" v="39" actId="164"/>
          <ac:grpSpMkLst>
            <pc:docMk/>
            <pc:sldMk cId="183476109" sldId="279"/>
            <ac:grpSpMk id="11" creationId="{484100B7-0087-E73B-3E0C-17E3CD80785F}"/>
          </ac:grpSpMkLst>
        </pc:grpChg>
        <pc:grpChg chg="add mod">
          <ac:chgData name="Elizabeth Hayes" userId="5d91e51a-10d8-4a80-8760-b3c03695c54b" providerId="ADAL" clId="{CA584AF6-3BF8-4133-A340-79538683BD9A}" dt="2024-10-10T23:09:14.843" v="41" actId="164"/>
          <ac:grpSpMkLst>
            <pc:docMk/>
            <pc:sldMk cId="183476109" sldId="279"/>
            <ac:grpSpMk id="13" creationId="{C8F453D2-669A-033B-ADD1-2238161588F8}"/>
          </ac:grpSpMkLst>
        </pc:grpChg>
        <pc:grpChg chg="add mod">
          <ac:chgData name="Elizabeth Hayes" userId="5d91e51a-10d8-4a80-8760-b3c03695c54b" providerId="ADAL" clId="{CA584AF6-3BF8-4133-A340-79538683BD9A}" dt="2024-10-10T23:09:35.833" v="45" actId="164"/>
          <ac:grpSpMkLst>
            <pc:docMk/>
            <pc:sldMk cId="183476109" sldId="279"/>
            <ac:grpSpMk id="15" creationId="{5B94C0D2-F9CF-2F17-A668-3F9754FA7CB6}"/>
          </ac:grpSpMkLst>
        </pc:grpChg>
        <pc:grpChg chg="add mod">
          <ac:chgData name="Elizabeth Hayes" userId="5d91e51a-10d8-4a80-8760-b3c03695c54b" providerId="ADAL" clId="{CA584AF6-3BF8-4133-A340-79538683BD9A}" dt="2024-10-10T23:09:43.636" v="46" actId="164"/>
          <ac:grpSpMkLst>
            <pc:docMk/>
            <pc:sldMk cId="183476109" sldId="279"/>
            <ac:grpSpMk id="16" creationId="{FCD632B7-EDBB-6CCC-628A-2411A1709ED0}"/>
          </ac:grpSpMkLst>
        </pc:grpChg>
        <pc:grpChg chg="add mod">
          <ac:chgData name="Elizabeth Hayes" userId="5d91e51a-10d8-4a80-8760-b3c03695c54b" providerId="ADAL" clId="{CA584AF6-3BF8-4133-A340-79538683BD9A}" dt="2024-10-10T23:10:02.317" v="47" actId="164"/>
          <ac:grpSpMkLst>
            <pc:docMk/>
            <pc:sldMk cId="183476109" sldId="279"/>
            <ac:grpSpMk id="17" creationId="{FEC93FC0-E397-CBA1-517F-164FAD307B3C}"/>
          </ac:grpSpMkLst>
        </pc:grpChg>
        <pc:picChg chg="mod">
          <ac:chgData name="Elizabeth Hayes" userId="5d91e51a-10d8-4a80-8760-b3c03695c54b" providerId="ADAL" clId="{CA584AF6-3BF8-4133-A340-79538683BD9A}" dt="2024-10-10T23:08:45.968" v="38" actId="164"/>
          <ac:picMkLst>
            <pc:docMk/>
            <pc:sldMk cId="183476109" sldId="279"/>
            <ac:picMk id="9" creationId="{3C6E3BB1-7BA1-0F89-AD6F-0E6FAA540B43}"/>
          </ac:picMkLst>
        </pc:picChg>
        <pc:picChg chg="mod">
          <ac:chgData name="Elizabeth Hayes" userId="5d91e51a-10d8-4a80-8760-b3c03695c54b" providerId="ADAL" clId="{CA584AF6-3BF8-4133-A340-79538683BD9A}" dt="2024-10-10T23:08:52.369" v="39" actId="164"/>
          <ac:picMkLst>
            <pc:docMk/>
            <pc:sldMk cId="183476109" sldId="279"/>
            <ac:picMk id="12" creationId="{0C4574C1-5075-4169-6D19-E5F58AA7881B}"/>
          </ac:picMkLst>
        </pc:picChg>
        <pc:picChg chg="mod">
          <ac:chgData name="Elizabeth Hayes" userId="5d91e51a-10d8-4a80-8760-b3c03695c54b" providerId="ADAL" clId="{CA584AF6-3BF8-4133-A340-79538683BD9A}" dt="2024-10-10T23:09:35.833" v="45" actId="164"/>
          <ac:picMkLst>
            <pc:docMk/>
            <pc:sldMk cId="183476109" sldId="279"/>
            <ac:picMk id="14" creationId="{B49C5184-354B-F33B-5A46-434C9E7D9F6B}"/>
          </ac:picMkLst>
        </pc:picChg>
        <pc:picChg chg="mod">
          <ac:chgData name="Elizabeth Hayes" userId="5d91e51a-10d8-4a80-8760-b3c03695c54b" providerId="ADAL" clId="{CA584AF6-3BF8-4133-A340-79538683BD9A}" dt="2024-10-10T23:09:43.636" v="46" actId="164"/>
          <ac:picMkLst>
            <pc:docMk/>
            <pc:sldMk cId="183476109" sldId="279"/>
            <ac:picMk id="18" creationId="{B45CA1EC-FADE-4114-5055-9E6B37E62801}"/>
          </ac:picMkLst>
        </pc:picChg>
        <pc:picChg chg="mod">
          <ac:chgData name="Elizabeth Hayes" userId="5d91e51a-10d8-4a80-8760-b3c03695c54b" providerId="ADAL" clId="{CA584AF6-3BF8-4133-A340-79538683BD9A}" dt="2024-10-10T23:10:02.317" v="47" actId="164"/>
          <ac:picMkLst>
            <pc:docMk/>
            <pc:sldMk cId="183476109" sldId="279"/>
            <ac:picMk id="20" creationId="{45286B59-1D59-C62B-7AB4-1E8FF151C809}"/>
          </ac:picMkLst>
        </pc:picChg>
      </pc:sldChg>
      <pc:sldChg chg="modTransition">
        <pc:chgData name="Elizabeth Hayes" userId="5d91e51a-10d8-4a80-8760-b3c03695c54b" providerId="ADAL" clId="{CA584AF6-3BF8-4133-A340-79538683BD9A}" dt="2024-10-10T23:02:32.839" v="8"/>
        <pc:sldMkLst>
          <pc:docMk/>
          <pc:sldMk cId="1591706427" sldId="282"/>
        </pc:sldMkLst>
      </pc:sldChg>
      <pc:sldChg chg="addSp delSp modSp mod">
        <pc:chgData name="Elizabeth Hayes" userId="5d91e51a-10d8-4a80-8760-b3c03695c54b" providerId="ADAL" clId="{CA584AF6-3BF8-4133-A340-79538683BD9A}" dt="2024-10-10T23:20:10.176" v="507" actId="1076"/>
        <pc:sldMkLst>
          <pc:docMk/>
          <pc:sldMk cId="2282962104" sldId="285"/>
        </pc:sldMkLst>
        <pc:spChg chg="add mod ord">
          <ac:chgData name="Elizabeth Hayes" userId="5d91e51a-10d8-4a80-8760-b3c03695c54b" providerId="ADAL" clId="{CA584AF6-3BF8-4133-A340-79538683BD9A}" dt="2024-10-10T23:18:11.440" v="394" actId="167"/>
          <ac:spMkLst>
            <pc:docMk/>
            <pc:sldMk cId="2282962104" sldId="285"/>
            <ac:spMk id="2" creationId="{16C0A232-51A2-EDD8-BD19-AC3BE31D9CE2}"/>
          </ac:spMkLst>
        </pc:spChg>
        <pc:spChg chg="add mod ord">
          <ac:chgData name="Elizabeth Hayes" userId="5d91e51a-10d8-4a80-8760-b3c03695c54b" providerId="ADAL" clId="{CA584AF6-3BF8-4133-A340-79538683BD9A}" dt="2024-10-10T23:18:11.440" v="394" actId="167"/>
          <ac:spMkLst>
            <pc:docMk/>
            <pc:sldMk cId="2282962104" sldId="285"/>
            <ac:spMk id="3" creationId="{2CD499A7-A895-6D36-5597-F31F7C028283}"/>
          </ac:spMkLst>
        </pc:spChg>
        <pc:spChg chg="add mod ord">
          <ac:chgData name="Elizabeth Hayes" userId="5d91e51a-10d8-4a80-8760-b3c03695c54b" providerId="ADAL" clId="{CA584AF6-3BF8-4133-A340-79538683BD9A}" dt="2024-10-10T23:18:11.440" v="394" actId="167"/>
          <ac:spMkLst>
            <pc:docMk/>
            <pc:sldMk cId="2282962104" sldId="285"/>
            <ac:spMk id="4" creationId="{D666DA01-9E6A-54F6-8BC6-F254C45C4B6E}"/>
          </ac:spMkLst>
        </pc:spChg>
        <pc:spChg chg="del mod">
          <ac:chgData name="Elizabeth Hayes" userId="5d91e51a-10d8-4a80-8760-b3c03695c54b" providerId="ADAL" clId="{CA584AF6-3BF8-4133-A340-79538683BD9A}" dt="2024-10-10T23:17:30.414" v="384" actId="478"/>
          <ac:spMkLst>
            <pc:docMk/>
            <pc:sldMk cId="2282962104" sldId="285"/>
            <ac:spMk id="8" creationId="{5910F13F-0B69-B1A6-1E29-E02636D56BDF}"/>
          </ac:spMkLst>
        </pc:spChg>
        <pc:spChg chg="del mod">
          <ac:chgData name="Elizabeth Hayes" userId="5d91e51a-10d8-4a80-8760-b3c03695c54b" providerId="ADAL" clId="{CA584AF6-3BF8-4133-A340-79538683BD9A}" dt="2024-10-10T23:17:27.599" v="383" actId="478"/>
          <ac:spMkLst>
            <pc:docMk/>
            <pc:sldMk cId="2282962104" sldId="285"/>
            <ac:spMk id="9" creationId="{1C20116C-D2C2-8438-F91B-057CA2532986}"/>
          </ac:spMkLst>
        </pc:spChg>
        <pc:spChg chg="mod">
          <ac:chgData name="Elizabeth Hayes" userId="5d91e51a-10d8-4a80-8760-b3c03695c54b" providerId="ADAL" clId="{CA584AF6-3BF8-4133-A340-79538683BD9A}" dt="2024-10-10T23:18:24.321" v="399" actId="1076"/>
          <ac:spMkLst>
            <pc:docMk/>
            <pc:sldMk cId="2282962104" sldId="285"/>
            <ac:spMk id="11" creationId="{01314DFE-9F28-2159-683D-7A86E93888C1}"/>
          </ac:spMkLst>
        </pc:spChg>
        <pc:spChg chg="del">
          <ac:chgData name="Elizabeth Hayes" userId="5d91e51a-10d8-4a80-8760-b3c03695c54b" providerId="ADAL" clId="{CA584AF6-3BF8-4133-A340-79538683BD9A}" dt="2024-10-10T23:17:25.892" v="382" actId="478"/>
          <ac:spMkLst>
            <pc:docMk/>
            <pc:sldMk cId="2282962104" sldId="285"/>
            <ac:spMk id="12" creationId="{7E320C22-7484-65F6-7D8A-5C957F47CC91}"/>
          </ac:spMkLst>
        </pc:spChg>
        <pc:spChg chg="mod">
          <ac:chgData name="Elizabeth Hayes" userId="5d91e51a-10d8-4a80-8760-b3c03695c54b" providerId="ADAL" clId="{CA584AF6-3BF8-4133-A340-79538683BD9A}" dt="2024-10-10T23:18:17.272" v="395" actId="1076"/>
          <ac:spMkLst>
            <pc:docMk/>
            <pc:sldMk cId="2282962104" sldId="285"/>
            <ac:spMk id="13" creationId="{C3BE0CC5-FA8B-B1DC-6F15-C3D44CC8FE75}"/>
          </ac:spMkLst>
        </pc:spChg>
        <pc:spChg chg="mod">
          <ac:chgData name="Elizabeth Hayes" userId="5d91e51a-10d8-4a80-8760-b3c03695c54b" providerId="ADAL" clId="{CA584AF6-3BF8-4133-A340-79538683BD9A}" dt="2024-10-10T23:18:31.453" v="400" actId="1076"/>
          <ac:spMkLst>
            <pc:docMk/>
            <pc:sldMk cId="2282962104" sldId="285"/>
            <ac:spMk id="14" creationId="{C7B43DA7-FF2A-9861-E3CB-1D97FA8E53D0}"/>
          </ac:spMkLst>
        </pc:spChg>
        <pc:spChg chg="mod">
          <ac:chgData name="Elizabeth Hayes" userId="5d91e51a-10d8-4a80-8760-b3c03695c54b" providerId="ADAL" clId="{CA584AF6-3BF8-4133-A340-79538683BD9A}" dt="2024-10-10T23:18:45.090" v="402" actId="1076"/>
          <ac:spMkLst>
            <pc:docMk/>
            <pc:sldMk cId="2282962104" sldId="285"/>
            <ac:spMk id="16" creationId="{CCBA3C20-E0A9-FF68-DB3B-714E06B3DC69}"/>
          </ac:spMkLst>
        </pc:spChg>
        <pc:spChg chg="mod">
          <ac:chgData name="Elizabeth Hayes" userId="5d91e51a-10d8-4a80-8760-b3c03695c54b" providerId="ADAL" clId="{CA584AF6-3BF8-4133-A340-79538683BD9A}" dt="2024-10-10T23:20:10.176" v="507" actId="1076"/>
          <ac:spMkLst>
            <pc:docMk/>
            <pc:sldMk cId="2282962104" sldId="285"/>
            <ac:spMk id="17" creationId="{643C9576-8DA2-C47B-CF0A-947B71DE60E7}"/>
          </ac:spMkLst>
        </pc:spChg>
      </pc:sldChg>
      <pc:sldChg chg="addSp modSp new del modAnim">
        <pc:chgData name="Elizabeth Hayes" userId="5d91e51a-10d8-4a80-8760-b3c03695c54b" providerId="ADAL" clId="{CA584AF6-3BF8-4133-A340-79538683BD9A}" dt="2024-10-10T23:03:58.188" v="15" actId="47"/>
        <pc:sldMkLst>
          <pc:docMk/>
          <pc:sldMk cId="3259195345" sldId="286"/>
        </pc:sldMkLst>
        <pc:spChg chg="mod">
          <ac:chgData name="Elizabeth Hayes" userId="5d91e51a-10d8-4a80-8760-b3c03695c54b" providerId="ADAL" clId="{CA584AF6-3BF8-4133-A340-79538683BD9A}" dt="2024-10-10T23:03:21.574" v="10"/>
          <ac:spMkLst>
            <pc:docMk/>
            <pc:sldMk cId="3259195345" sldId="286"/>
            <ac:spMk id="4" creationId="{85FE9EB4-0606-8239-1F20-B6F44E76BC4B}"/>
          </ac:spMkLst>
        </pc:spChg>
        <pc:grpChg chg="add mod">
          <ac:chgData name="Elizabeth Hayes" userId="5d91e51a-10d8-4a80-8760-b3c03695c54b" providerId="ADAL" clId="{CA584AF6-3BF8-4133-A340-79538683BD9A}" dt="2024-10-10T23:03:21.574" v="10"/>
          <ac:grpSpMkLst>
            <pc:docMk/>
            <pc:sldMk cId="3259195345" sldId="286"/>
            <ac:grpSpMk id="2" creationId="{88604C7E-2562-58F1-FA84-4BBDE1C0717E}"/>
          </ac:grpSpMkLst>
        </pc:grpChg>
        <pc:picChg chg="mod">
          <ac:chgData name="Elizabeth Hayes" userId="5d91e51a-10d8-4a80-8760-b3c03695c54b" providerId="ADAL" clId="{CA584AF6-3BF8-4133-A340-79538683BD9A}" dt="2024-10-10T23:03:21.574" v="10"/>
          <ac:picMkLst>
            <pc:docMk/>
            <pc:sldMk cId="3259195345" sldId="286"/>
            <ac:picMk id="3" creationId="{EEC36351-AA91-1598-C366-E7E40E136FB1}"/>
          </ac:picMkLst>
        </pc:picChg>
      </pc:sldChg>
    </pc:docChg>
  </pc:docChgLst>
  <pc:docChgLst>
    <pc:chgData name="Elizabeth Hayes" userId="S::ehayes@ucc.ie::5d91e51a-10d8-4a80-8760-b3c03695c54b" providerId="AD" clId="Web-{35C87B60-FAC7-607B-1E94-434F30C4E660}"/>
    <pc:docChg chg="modSld">
      <pc:chgData name="Elizabeth Hayes" userId="S::ehayes@ucc.ie::5d91e51a-10d8-4a80-8760-b3c03695c54b" providerId="AD" clId="Web-{35C87B60-FAC7-607B-1E94-434F30C4E660}" dt="2024-10-10T22:57:47.473" v="4"/>
      <pc:docMkLst>
        <pc:docMk/>
      </pc:docMkLst>
      <pc:sldChg chg="modTransition">
        <pc:chgData name="Elizabeth Hayes" userId="S::ehayes@ucc.ie::5d91e51a-10d8-4a80-8760-b3c03695c54b" providerId="AD" clId="Web-{35C87B60-FAC7-607B-1E94-434F30C4E660}" dt="2024-10-10T22:57:47.473" v="4"/>
        <pc:sldMkLst>
          <pc:docMk/>
          <pc:sldMk cId="192204545" sldId="256"/>
        </pc:sldMkLst>
      </pc:sldChg>
    </pc:docChg>
  </pc:docChgLst>
  <pc:docChgLst>
    <pc:chgData name="Elizabeth Hayes" userId="S::ehayes@ucc.ie::5d91e51a-10d8-4a80-8760-b3c03695c54b" providerId="AD" clId="Web-{10910A93-0A31-11C9-23FD-506D713863D4}"/>
    <pc:docChg chg="modSld">
      <pc:chgData name="Elizabeth Hayes" userId="S::ehayes@ucc.ie::5d91e51a-10d8-4a80-8760-b3c03695c54b" providerId="AD" clId="Web-{10910A93-0A31-11C9-23FD-506D713863D4}" dt="2024-10-10T22:55:30.907" v="1"/>
      <pc:docMkLst>
        <pc:docMk/>
      </pc:docMkLst>
      <pc:sldChg chg="delSp">
        <pc:chgData name="Elizabeth Hayes" userId="S::ehayes@ucc.ie::5d91e51a-10d8-4a80-8760-b3c03695c54b" providerId="AD" clId="Web-{10910A93-0A31-11C9-23FD-506D713863D4}" dt="2024-10-10T22:55:24.750" v="0"/>
        <pc:sldMkLst>
          <pc:docMk/>
          <pc:sldMk cId="192204545" sldId="256"/>
        </pc:sldMkLst>
        <pc:grpChg chg="del">
          <ac:chgData name="Elizabeth Hayes" userId="S::ehayes@ucc.ie::5d91e51a-10d8-4a80-8760-b3c03695c54b" providerId="AD" clId="Web-{10910A93-0A31-11C9-23FD-506D713863D4}" dt="2024-10-10T22:55:24.750" v="0"/>
          <ac:grpSpMkLst>
            <pc:docMk/>
            <pc:sldMk cId="192204545" sldId="256"/>
            <ac:grpSpMk id="27" creationId="{7CA186BF-4D12-7F24-15B8-E2BF24CA623D}"/>
          </ac:grpSpMkLst>
        </pc:grpChg>
      </pc:sldChg>
      <pc:sldChg chg="delSp">
        <pc:chgData name="Elizabeth Hayes" userId="S::ehayes@ucc.ie::5d91e51a-10d8-4a80-8760-b3c03695c54b" providerId="AD" clId="Web-{10910A93-0A31-11C9-23FD-506D713863D4}" dt="2024-10-10T22:55:30.907" v="1"/>
        <pc:sldMkLst>
          <pc:docMk/>
          <pc:sldMk cId="1591706427" sldId="282"/>
        </pc:sldMkLst>
        <pc:grpChg chg="del">
          <ac:chgData name="Elizabeth Hayes" userId="S::ehayes@ucc.ie::5d91e51a-10d8-4a80-8760-b3c03695c54b" providerId="AD" clId="Web-{10910A93-0A31-11C9-23FD-506D713863D4}" dt="2024-10-10T22:55:30.907" v="1"/>
          <ac:grpSpMkLst>
            <pc:docMk/>
            <pc:sldMk cId="1591706427" sldId="282"/>
            <ac:grpSpMk id="19" creationId="{B9E4729F-E601-958F-ADCC-D1905043540D}"/>
          </ac:grpSpMkLst>
        </pc:grpChg>
      </pc:sldChg>
    </pc:docChg>
  </pc:docChgLst>
  <pc:docChgLst>
    <pc:chgData name="Michael O'Halloran" userId="S::moh@ucc.ie::91353acd-5eb3-407f-ac96-3b0f1f1f700c" providerId="AD" clId="Web-{AEE94B93-470C-D775-43F5-2E11B984BA2C}"/>
    <pc:docChg chg="modSld">
      <pc:chgData name="Michael O'Halloran" userId="S::moh@ucc.ie::91353acd-5eb3-407f-ac96-3b0f1f1f700c" providerId="AD" clId="Web-{AEE94B93-470C-D775-43F5-2E11B984BA2C}" dt="2024-05-29T09:54:01.163" v="1" actId="20577"/>
      <pc:docMkLst>
        <pc:docMk/>
      </pc:docMkLst>
      <pc:sldChg chg="modSp">
        <pc:chgData name="Michael O'Halloran" userId="S::moh@ucc.ie::91353acd-5eb3-407f-ac96-3b0f1f1f700c" providerId="AD" clId="Web-{AEE94B93-470C-D775-43F5-2E11B984BA2C}" dt="2024-05-29T09:54:01.163" v="1" actId="20577"/>
        <pc:sldMkLst>
          <pc:docMk/>
          <pc:sldMk cId="1705304300" sldId="263"/>
        </pc:sldMkLst>
        <pc:spChg chg="mod">
          <ac:chgData name="Michael O'Halloran" userId="S::moh@ucc.ie::91353acd-5eb3-407f-ac96-3b0f1f1f700c" providerId="AD" clId="Web-{AEE94B93-470C-D775-43F5-2E11B984BA2C}" dt="2024-05-29T09:54:01.163" v="1" actId="20577"/>
          <ac:spMkLst>
            <pc:docMk/>
            <pc:sldMk cId="1705304300" sldId="263"/>
            <ac:spMk id="3" creationId="{C38B9F44-FC7E-758B-3142-84034289B2E7}"/>
          </ac:spMkLst>
        </pc:spChg>
      </pc:sldChg>
    </pc:docChg>
  </pc:docChgLst>
  <pc:docChgLst>
    <pc:chgData name="Elizabeth Hayes" userId="5d91e51a-10d8-4a80-8760-b3c03695c54b" providerId="ADAL" clId="{CB5682DC-E4D0-446F-AEA1-1332EE7DF9F9}"/>
    <pc:docChg chg="undo redo custSel addSld delSld modSld sldOrd modMainMaster modSection">
      <pc:chgData name="Elizabeth Hayes" userId="5d91e51a-10d8-4a80-8760-b3c03695c54b" providerId="ADAL" clId="{CB5682DC-E4D0-446F-AEA1-1332EE7DF9F9}" dt="2024-08-28T15:11:32.981" v="2757" actId="20577"/>
      <pc:docMkLst>
        <pc:docMk/>
      </pc:docMkLst>
      <pc:sldChg chg="addSp delSp modSp mod modTransition setBg">
        <pc:chgData name="Elizabeth Hayes" userId="5d91e51a-10d8-4a80-8760-b3c03695c54b" providerId="ADAL" clId="{CB5682DC-E4D0-446F-AEA1-1332EE7DF9F9}" dt="2024-08-28T15:03:51.663" v="2640" actId="1076"/>
        <pc:sldMkLst>
          <pc:docMk/>
          <pc:sldMk cId="192204545" sldId="256"/>
        </pc:sldMkLst>
        <pc:spChg chg="add del mod">
          <ac:chgData name="Elizabeth Hayes" userId="5d91e51a-10d8-4a80-8760-b3c03695c54b" providerId="ADAL" clId="{CB5682DC-E4D0-446F-AEA1-1332EE7DF9F9}" dt="2024-07-05T09:32:07.466" v="1809" actId="478"/>
          <ac:spMkLst>
            <pc:docMk/>
            <pc:sldMk cId="192204545" sldId="256"/>
            <ac:spMk id="2" creationId="{36D6A053-5853-AA98-FA09-67B0643B8DB7}"/>
          </ac:spMkLst>
        </pc:spChg>
        <pc:spChg chg="add mod">
          <ac:chgData name="Elizabeth Hayes" userId="5d91e51a-10d8-4a80-8760-b3c03695c54b" providerId="ADAL" clId="{CB5682DC-E4D0-446F-AEA1-1332EE7DF9F9}" dt="2024-07-04T17:46:00.917" v="699" actId="1076"/>
          <ac:spMkLst>
            <pc:docMk/>
            <pc:sldMk cId="192204545" sldId="256"/>
            <ac:spMk id="2" creationId="{92829648-983E-F872-44F3-C93657F8E690}"/>
          </ac:spMkLst>
        </pc:spChg>
        <pc:spChg chg="add del mod">
          <ac:chgData name="Elizabeth Hayes" userId="5d91e51a-10d8-4a80-8760-b3c03695c54b" providerId="ADAL" clId="{CB5682DC-E4D0-446F-AEA1-1332EE7DF9F9}" dt="2024-07-04T17:41:54.407" v="678" actId="478"/>
          <ac:spMkLst>
            <pc:docMk/>
            <pc:sldMk cId="192204545" sldId="256"/>
            <ac:spMk id="4" creationId="{4D6A91F5-1DD1-62DA-618F-5B53200E4F4C}"/>
          </ac:spMkLst>
        </pc:spChg>
        <pc:spChg chg="mod">
          <ac:chgData name="Elizabeth Hayes" userId="5d91e51a-10d8-4a80-8760-b3c03695c54b" providerId="ADAL" clId="{CB5682DC-E4D0-446F-AEA1-1332EE7DF9F9}" dt="2024-07-17T09:50:40.368" v="1815"/>
          <ac:spMkLst>
            <pc:docMk/>
            <pc:sldMk cId="192204545" sldId="256"/>
            <ac:spMk id="4" creationId="{E1BAA225-79D2-C964-5C9F-82C4A34A1AF9}"/>
          </ac:spMkLst>
        </pc:spChg>
        <pc:spChg chg="add del mod">
          <ac:chgData name="Elizabeth Hayes" userId="5d91e51a-10d8-4a80-8760-b3c03695c54b" providerId="ADAL" clId="{CB5682DC-E4D0-446F-AEA1-1332EE7DF9F9}" dt="2024-07-04T17:42:37.028" v="687" actId="478"/>
          <ac:spMkLst>
            <pc:docMk/>
            <pc:sldMk cId="192204545" sldId="256"/>
            <ac:spMk id="5" creationId="{35A55B0E-5D5A-5F42-DE62-961D79EBF302}"/>
          </ac:spMkLst>
        </pc:spChg>
        <pc:spChg chg="mod">
          <ac:chgData name="Elizabeth Hayes" userId="5d91e51a-10d8-4a80-8760-b3c03695c54b" providerId="ADAL" clId="{CB5682DC-E4D0-446F-AEA1-1332EE7DF9F9}" dt="2024-07-17T09:50:40.368" v="1815"/>
          <ac:spMkLst>
            <pc:docMk/>
            <pc:sldMk cId="192204545" sldId="256"/>
            <ac:spMk id="5" creationId="{8AD3D280-3307-B089-8563-FE3975F73057}"/>
          </ac:spMkLst>
        </pc:spChg>
        <pc:spChg chg="mod">
          <ac:chgData name="Elizabeth Hayes" userId="5d91e51a-10d8-4a80-8760-b3c03695c54b" providerId="ADAL" clId="{CB5682DC-E4D0-446F-AEA1-1332EE7DF9F9}" dt="2024-07-17T09:50:40.368" v="1815"/>
          <ac:spMkLst>
            <pc:docMk/>
            <pc:sldMk cId="192204545" sldId="256"/>
            <ac:spMk id="7" creationId="{3C836409-916E-DA62-CC75-A08DC656F871}"/>
          </ac:spMkLst>
        </pc:spChg>
        <pc:spChg chg="mod">
          <ac:chgData name="Elizabeth Hayes" userId="5d91e51a-10d8-4a80-8760-b3c03695c54b" providerId="ADAL" clId="{CB5682DC-E4D0-446F-AEA1-1332EE7DF9F9}" dt="2024-07-17T09:50:40.368" v="1815"/>
          <ac:spMkLst>
            <pc:docMk/>
            <pc:sldMk cId="192204545" sldId="256"/>
            <ac:spMk id="8" creationId="{5CAF1943-3600-6BBC-E2AE-9C9D79F16EF2}"/>
          </ac:spMkLst>
        </pc:spChg>
        <pc:spChg chg="mod">
          <ac:chgData name="Elizabeth Hayes" userId="5d91e51a-10d8-4a80-8760-b3c03695c54b" providerId="ADAL" clId="{CB5682DC-E4D0-446F-AEA1-1332EE7DF9F9}" dt="2024-07-17T09:50:40.368" v="1815"/>
          <ac:spMkLst>
            <pc:docMk/>
            <pc:sldMk cId="192204545" sldId="256"/>
            <ac:spMk id="10" creationId="{D1F21213-1384-8F86-8437-7F8F921EBAF7}"/>
          </ac:spMkLst>
        </pc:spChg>
        <pc:spChg chg="mod">
          <ac:chgData name="Elizabeth Hayes" userId="5d91e51a-10d8-4a80-8760-b3c03695c54b" providerId="ADAL" clId="{CB5682DC-E4D0-446F-AEA1-1332EE7DF9F9}" dt="2024-07-17T09:50:40.368" v="1815"/>
          <ac:spMkLst>
            <pc:docMk/>
            <pc:sldMk cId="192204545" sldId="256"/>
            <ac:spMk id="11" creationId="{A9E6A34C-4E7D-9519-1051-B0BB895BE45E}"/>
          </ac:spMkLst>
        </pc:spChg>
        <pc:spChg chg="add mod">
          <ac:chgData name="Elizabeth Hayes" userId="5d91e51a-10d8-4a80-8760-b3c03695c54b" providerId="ADAL" clId="{CB5682DC-E4D0-446F-AEA1-1332EE7DF9F9}" dt="2024-07-17T09:50:40.368" v="1815"/>
          <ac:spMkLst>
            <pc:docMk/>
            <pc:sldMk cId="192204545" sldId="256"/>
            <ac:spMk id="12" creationId="{B7F09E16-537B-B783-CFB5-881A8AC74FCB}"/>
          </ac:spMkLst>
        </pc:spChg>
        <pc:spChg chg="add mod">
          <ac:chgData name="Elizabeth Hayes" userId="5d91e51a-10d8-4a80-8760-b3c03695c54b" providerId="ADAL" clId="{CB5682DC-E4D0-446F-AEA1-1332EE7DF9F9}" dt="2024-07-17T09:50:40.368" v="1815"/>
          <ac:spMkLst>
            <pc:docMk/>
            <pc:sldMk cId="192204545" sldId="256"/>
            <ac:spMk id="13" creationId="{13717EAF-714E-6EBE-2B72-62C65E4C74BD}"/>
          </ac:spMkLst>
        </pc:spChg>
        <pc:spChg chg="add mod">
          <ac:chgData name="Elizabeth Hayes" userId="5d91e51a-10d8-4a80-8760-b3c03695c54b" providerId="ADAL" clId="{CB5682DC-E4D0-446F-AEA1-1332EE7DF9F9}" dt="2024-07-17T09:50:40.368" v="1815"/>
          <ac:spMkLst>
            <pc:docMk/>
            <pc:sldMk cId="192204545" sldId="256"/>
            <ac:spMk id="14" creationId="{02AF8717-7C9F-641B-2B85-472D74752D3A}"/>
          </ac:spMkLst>
        </pc:spChg>
        <pc:spChg chg="add del mod">
          <ac:chgData name="Elizabeth Hayes" userId="5d91e51a-10d8-4a80-8760-b3c03695c54b" providerId="ADAL" clId="{CB5682DC-E4D0-446F-AEA1-1332EE7DF9F9}" dt="2024-07-04T19:16:14.358" v="821" actId="478"/>
          <ac:spMkLst>
            <pc:docMk/>
            <pc:sldMk cId="192204545" sldId="256"/>
            <ac:spMk id="16" creationId="{5C5D3324-7BB9-B01F-E79D-F6E80B7FFF71}"/>
          </ac:spMkLst>
        </pc:spChg>
        <pc:spChg chg="mod">
          <ac:chgData name="Elizabeth Hayes" userId="5d91e51a-10d8-4a80-8760-b3c03695c54b" providerId="ADAL" clId="{CB5682DC-E4D0-446F-AEA1-1332EE7DF9F9}" dt="2024-07-17T09:50:40.368" v="1815"/>
          <ac:spMkLst>
            <pc:docMk/>
            <pc:sldMk cId="192204545" sldId="256"/>
            <ac:spMk id="16" creationId="{941357D9-C407-042B-0826-266D2975BC3F}"/>
          </ac:spMkLst>
        </pc:spChg>
        <pc:spChg chg="add del mod">
          <ac:chgData name="Elizabeth Hayes" userId="5d91e51a-10d8-4a80-8760-b3c03695c54b" providerId="ADAL" clId="{CB5682DC-E4D0-446F-AEA1-1332EE7DF9F9}" dt="2024-07-04T17:59:00.692" v="760" actId="478"/>
          <ac:spMkLst>
            <pc:docMk/>
            <pc:sldMk cId="192204545" sldId="256"/>
            <ac:spMk id="17" creationId="{8ECE62F5-45C6-2752-741A-8ECCEB49C54F}"/>
          </ac:spMkLst>
        </pc:spChg>
        <pc:spChg chg="mod">
          <ac:chgData name="Elizabeth Hayes" userId="5d91e51a-10d8-4a80-8760-b3c03695c54b" providerId="ADAL" clId="{CB5682DC-E4D0-446F-AEA1-1332EE7DF9F9}" dt="2024-07-17T09:50:40.368" v="1815"/>
          <ac:spMkLst>
            <pc:docMk/>
            <pc:sldMk cId="192204545" sldId="256"/>
            <ac:spMk id="17" creationId="{A17087AC-346B-0826-C76C-178F70D1A84D}"/>
          </ac:spMkLst>
        </pc:spChg>
        <pc:spChg chg="del">
          <ac:chgData name="Elizabeth Hayes" userId="5d91e51a-10d8-4a80-8760-b3c03695c54b" providerId="ADAL" clId="{CB5682DC-E4D0-446F-AEA1-1332EE7DF9F9}" dt="2024-07-04T15:01:01.751" v="0" actId="478"/>
          <ac:spMkLst>
            <pc:docMk/>
            <pc:sldMk cId="192204545" sldId="256"/>
            <ac:spMk id="17" creationId="{CF485C84-0D4A-15A8-A650-1B299A687766}"/>
          </ac:spMkLst>
        </pc:spChg>
        <pc:spChg chg="add mod">
          <ac:chgData name="Elizabeth Hayes" userId="5d91e51a-10d8-4a80-8760-b3c03695c54b" providerId="ADAL" clId="{CB5682DC-E4D0-446F-AEA1-1332EE7DF9F9}" dt="2024-07-17T09:50:40.368" v="1815"/>
          <ac:spMkLst>
            <pc:docMk/>
            <pc:sldMk cId="192204545" sldId="256"/>
            <ac:spMk id="18" creationId="{B001A07C-F093-6930-DA04-3F6F74B37C10}"/>
          </ac:spMkLst>
        </pc:spChg>
        <pc:spChg chg="add del mod">
          <ac:chgData name="Elizabeth Hayes" userId="5d91e51a-10d8-4a80-8760-b3c03695c54b" providerId="ADAL" clId="{CB5682DC-E4D0-446F-AEA1-1332EE7DF9F9}" dt="2024-07-04T19:16:16.327" v="822" actId="478"/>
          <ac:spMkLst>
            <pc:docMk/>
            <pc:sldMk cId="192204545" sldId="256"/>
            <ac:spMk id="18" creationId="{B7EBFC5D-FF7C-081C-E82D-13B71683E8DC}"/>
          </ac:spMkLst>
        </pc:spChg>
        <pc:spChg chg="add mod">
          <ac:chgData name="Elizabeth Hayes" userId="5d91e51a-10d8-4a80-8760-b3c03695c54b" providerId="ADAL" clId="{CB5682DC-E4D0-446F-AEA1-1332EE7DF9F9}" dt="2024-07-17T09:50:40.368" v="1815"/>
          <ac:spMkLst>
            <pc:docMk/>
            <pc:sldMk cId="192204545" sldId="256"/>
            <ac:spMk id="19" creationId="{88B1BF0F-FDA4-48F8-13BF-FE320A3AC074}"/>
          </ac:spMkLst>
        </pc:spChg>
        <pc:spChg chg="del">
          <ac:chgData name="Elizabeth Hayes" userId="5d91e51a-10d8-4a80-8760-b3c03695c54b" providerId="ADAL" clId="{CB5682DC-E4D0-446F-AEA1-1332EE7DF9F9}" dt="2024-07-04T15:01:02.964" v="1" actId="478"/>
          <ac:spMkLst>
            <pc:docMk/>
            <pc:sldMk cId="192204545" sldId="256"/>
            <ac:spMk id="19" creationId="{B260833B-AB87-9456-A14F-2F049C941EE1}"/>
          </ac:spMkLst>
        </pc:spChg>
        <pc:spChg chg="add mod">
          <ac:chgData name="Elizabeth Hayes" userId="5d91e51a-10d8-4a80-8760-b3c03695c54b" providerId="ADAL" clId="{CB5682DC-E4D0-446F-AEA1-1332EE7DF9F9}" dt="2024-08-28T15:03:51.663" v="2640" actId="1076"/>
          <ac:spMkLst>
            <pc:docMk/>
            <pc:sldMk cId="192204545" sldId="256"/>
            <ac:spMk id="20" creationId="{A0C58A90-BB3E-3A3E-F3FD-9BCB20F036F9}"/>
          </ac:spMkLst>
        </pc:spChg>
        <pc:spChg chg="del">
          <ac:chgData name="Elizabeth Hayes" userId="5d91e51a-10d8-4a80-8760-b3c03695c54b" providerId="ADAL" clId="{CB5682DC-E4D0-446F-AEA1-1332EE7DF9F9}" dt="2024-07-04T15:01:06.685" v="2" actId="478"/>
          <ac:spMkLst>
            <pc:docMk/>
            <pc:sldMk cId="192204545" sldId="256"/>
            <ac:spMk id="20" creationId="{F8F3BBF7-2D78-9692-16B5-DC1070D74761}"/>
          </ac:spMkLst>
        </pc:spChg>
        <pc:spChg chg="add del">
          <ac:chgData name="Elizabeth Hayes" userId="5d91e51a-10d8-4a80-8760-b3c03695c54b" providerId="ADAL" clId="{CB5682DC-E4D0-446F-AEA1-1332EE7DF9F9}" dt="2024-07-17T10:29:16.582" v="1821" actId="478"/>
          <ac:spMkLst>
            <pc:docMk/>
            <pc:sldMk cId="192204545" sldId="256"/>
            <ac:spMk id="21" creationId="{330468E1-08F7-44A9-DDEE-AE8EB558AAF4}"/>
          </ac:spMkLst>
        </pc:spChg>
        <pc:spChg chg="add del">
          <ac:chgData name="Elizabeth Hayes" userId="5d91e51a-10d8-4a80-8760-b3c03695c54b" providerId="ADAL" clId="{CB5682DC-E4D0-446F-AEA1-1332EE7DF9F9}" dt="2024-07-04T15:16:34.694" v="102" actId="26606"/>
          <ac:spMkLst>
            <pc:docMk/>
            <pc:sldMk cId="192204545" sldId="256"/>
            <ac:spMk id="22" creationId="{DB8424AB-D56B-4256-866A-5B54DE93C20F}"/>
          </ac:spMkLst>
        </pc:spChg>
        <pc:spChg chg="add del mod topLvl">
          <ac:chgData name="Elizabeth Hayes" userId="5d91e51a-10d8-4a80-8760-b3c03695c54b" providerId="ADAL" clId="{CB5682DC-E4D0-446F-AEA1-1332EE7DF9F9}" dt="2024-07-05T09:31:48.776" v="1806"/>
          <ac:spMkLst>
            <pc:docMk/>
            <pc:sldMk cId="192204545" sldId="256"/>
            <ac:spMk id="23" creationId="{3A7BB9D2-EF05-095B-B95C-34CA78960874}"/>
          </ac:spMkLst>
        </pc:spChg>
        <pc:spChg chg="add del mod topLvl">
          <ac:chgData name="Elizabeth Hayes" userId="5d91e51a-10d8-4a80-8760-b3c03695c54b" providerId="ADAL" clId="{CB5682DC-E4D0-446F-AEA1-1332EE7DF9F9}" dt="2024-07-04T19:24:23.964" v="888" actId="165"/>
          <ac:spMkLst>
            <pc:docMk/>
            <pc:sldMk cId="192204545" sldId="256"/>
            <ac:spMk id="24" creationId="{1116FECE-D0C1-084F-A640-C3D7986EDC86}"/>
          </ac:spMkLst>
        </pc:spChg>
        <pc:spChg chg="add del">
          <ac:chgData name="Elizabeth Hayes" userId="5d91e51a-10d8-4a80-8760-b3c03695c54b" providerId="ADAL" clId="{CB5682DC-E4D0-446F-AEA1-1332EE7DF9F9}" dt="2024-07-04T15:16:34.694" v="102" actId="26606"/>
          <ac:spMkLst>
            <pc:docMk/>
            <pc:sldMk cId="192204545" sldId="256"/>
            <ac:spMk id="24" creationId="{FC999C28-AD33-4EB7-A5F1-C06D10A5FDF7}"/>
          </ac:spMkLst>
        </pc:spChg>
        <pc:spChg chg="add del mod topLvl">
          <ac:chgData name="Elizabeth Hayes" userId="5d91e51a-10d8-4a80-8760-b3c03695c54b" providerId="ADAL" clId="{CB5682DC-E4D0-446F-AEA1-1332EE7DF9F9}" dt="2024-07-05T09:31:48.776" v="1806"/>
          <ac:spMkLst>
            <pc:docMk/>
            <pc:sldMk cId="192204545" sldId="256"/>
            <ac:spMk id="25" creationId="{FDAECF14-0DFE-8B64-87C2-402AC05E795A}"/>
          </ac:spMkLst>
        </pc:spChg>
        <pc:spChg chg="add del mod topLvl">
          <ac:chgData name="Elizabeth Hayes" userId="5d91e51a-10d8-4a80-8760-b3c03695c54b" providerId="ADAL" clId="{CB5682DC-E4D0-446F-AEA1-1332EE7DF9F9}" dt="2024-07-05T09:31:48.776" v="1806"/>
          <ac:spMkLst>
            <pc:docMk/>
            <pc:sldMk cId="192204545" sldId="256"/>
            <ac:spMk id="26" creationId="{58436FE0-CFB6-9129-683C-BB91737ACB67}"/>
          </ac:spMkLst>
        </pc:spChg>
        <pc:spChg chg="add del">
          <ac:chgData name="Elizabeth Hayes" userId="5d91e51a-10d8-4a80-8760-b3c03695c54b" providerId="ADAL" clId="{CB5682DC-E4D0-446F-AEA1-1332EE7DF9F9}" dt="2024-07-04T15:16:34.694" v="102" actId="26606"/>
          <ac:spMkLst>
            <pc:docMk/>
            <pc:sldMk cId="192204545" sldId="256"/>
            <ac:spMk id="26" creationId="{9203ABB4-7E2A-4248-9FE7-4A419AFF2F17}"/>
          </ac:spMkLst>
        </pc:spChg>
        <pc:spChg chg="add del mod topLvl">
          <ac:chgData name="Elizabeth Hayes" userId="5d91e51a-10d8-4a80-8760-b3c03695c54b" providerId="ADAL" clId="{CB5682DC-E4D0-446F-AEA1-1332EE7DF9F9}" dt="2024-07-04T19:24:23.964" v="888" actId="165"/>
          <ac:spMkLst>
            <pc:docMk/>
            <pc:sldMk cId="192204545" sldId="256"/>
            <ac:spMk id="27" creationId="{0AC32351-2491-CB18-FC2D-C294C63087CB}"/>
          </ac:spMkLst>
        </pc:spChg>
        <pc:spChg chg="add del mod topLvl">
          <ac:chgData name="Elizabeth Hayes" userId="5d91e51a-10d8-4a80-8760-b3c03695c54b" providerId="ADAL" clId="{CB5682DC-E4D0-446F-AEA1-1332EE7DF9F9}" dt="2024-07-05T09:31:48.776" v="1806"/>
          <ac:spMkLst>
            <pc:docMk/>
            <pc:sldMk cId="192204545" sldId="256"/>
            <ac:spMk id="28" creationId="{F86C36C6-6429-076D-8C59-020B66159E97}"/>
          </ac:spMkLst>
        </pc:spChg>
        <pc:spChg chg="add del mod topLvl">
          <ac:chgData name="Elizabeth Hayes" userId="5d91e51a-10d8-4a80-8760-b3c03695c54b" providerId="ADAL" clId="{CB5682DC-E4D0-446F-AEA1-1332EE7DF9F9}" dt="2024-07-04T19:24:37.031" v="891" actId="478"/>
          <ac:spMkLst>
            <pc:docMk/>
            <pc:sldMk cId="192204545" sldId="256"/>
            <ac:spMk id="29" creationId="{22BAE89F-21B9-2353-B160-84A7D80E5329}"/>
          </ac:spMkLst>
        </pc:spChg>
        <pc:spChg chg="add del mod topLvl">
          <ac:chgData name="Elizabeth Hayes" userId="5d91e51a-10d8-4a80-8760-b3c03695c54b" providerId="ADAL" clId="{CB5682DC-E4D0-446F-AEA1-1332EE7DF9F9}" dt="2024-07-04T19:24:23.964" v="888" actId="165"/>
          <ac:spMkLst>
            <pc:docMk/>
            <pc:sldMk cId="192204545" sldId="256"/>
            <ac:spMk id="30" creationId="{1772A766-4A7A-7E89-C074-FDCD967F34E2}"/>
          </ac:spMkLst>
        </pc:spChg>
        <pc:spChg chg="add del">
          <ac:chgData name="Elizabeth Hayes" userId="5d91e51a-10d8-4a80-8760-b3c03695c54b" providerId="ADAL" clId="{CB5682DC-E4D0-446F-AEA1-1332EE7DF9F9}" dt="2024-07-04T15:16:34.694" v="102" actId="26606"/>
          <ac:spMkLst>
            <pc:docMk/>
            <pc:sldMk cId="192204545" sldId="256"/>
            <ac:spMk id="30" creationId="{3126970D-C1E5-4FB1-84E8-86CB9CED1C80}"/>
          </ac:spMkLst>
        </pc:spChg>
        <pc:spChg chg="add del mod topLvl">
          <ac:chgData name="Elizabeth Hayes" userId="5d91e51a-10d8-4a80-8760-b3c03695c54b" providerId="ADAL" clId="{CB5682DC-E4D0-446F-AEA1-1332EE7DF9F9}" dt="2024-07-05T09:31:48.776" v="1806"/>
          <ac:spMkLst>
            <pc:docMk/>
            <pc:sldMk cId="192204545" sldId="256"/>
            <ac:spMk id="31" creationId="{0ACE5B41-F378-AC58-1B78-DE5C3B640597}"/>
          </ac:spMkLst>
        </pc:spChg>
        <pc:spChg chg="add mod">
          <ac:chgData name="Elizabeth Hayes" userId="5d91e51a-10d8-4a80-8760-b3c03695c54b" providerId="ADAL" clId="{CB5682DC-E4D0-446F-AEA1-1332EE7DF9F9}" dt="2024-07-04T19:23:40.944" v="877"/>
          <ac:spMkLst>
            <pc:docMk/>
            <pc:sldMk cId="192204545" sldId="256"/>
            <ac:spMk id="32" creationId="{7645EC81-C23F-80A7-7135-6104D7015605}"/>
          </ac:spMkLst>
        </pc:spChg>
        <pc:spChg chg="add mod">
          <ac:chgData name="Elizabeth Hayes" userId="5d91e51a-10d8-4a80-8760-b3c03695c54b" providerId="ADAL" clId="{CB5682DC-E4D0-446F-AEA1-1332EE7DF9F9}" dt="2024-07-05T09:31:48.776" v="1806"/>
          <ac:spMkLst>
            <pc:docMk/>
            <pc:sldMk cId="192204545" sldId="256"/>
            <ac:spMk id="33" creationId="{68F76DC6-47E8-699E-6DD8-82D5BFEB8087}"/>
          </ac:spMkLst>
        </pc:spChg>
        <pc:grpChg chg="add del mod">
          <ac:chgData name="Elizabeth Hayes" userId="5d91e51a-10d8-4a80-8760-b3c03695c54b" providerId="ADAL" clId="{CB5682DC-E4D0-446F-AEA1-1332EE7DF9F9}" dt="2024-07-04T18:01:09.990" v="778" actId="478"/>
          <ac:grpSpMkLst>
            <pc:docMk/>
            <pc:sldMk cId="192204545" sldId="256"/>
            <ac:grpSpMk id="3" creationId="{9C4094D1-D1E6-367A-4816-3AC28FA00FF8}"/>
          </ac:grpSpMkLst>
        </pc:grpChg>
        <pc:grpChg chg="add mod">
          <ac:chgData name="Elizabeth Hayes" userId="5d91e51a-10d8-4a80-8760-b3c03695c54b" providerId="ADAL" clId="{CB5682DC-E4D0-446F-AEA1-1332EE7DF9F9}" dt="2024-07-17T09:50:40.368" v="1815"/>
          <ac:grpSpMkLst>
            <pc:docMk/>
            <pc:sldMk cId="192204545" sldId="256"/>
            <ac:grpSpMk id="3" creationId="{DCB14BD6-ACE7-4464-CC41-2FC3E8E57A11}"/>
          </ac:grpSpMkLst>
        </pc:grpChg>
        <pc:grpChg chg="add mod">
          <ac:chgData name="Elizabeth Hayes" userId="5d91e51a-10d8-4a80-8760-b3c03695c54b" providerId="ADAL" clId="{CB5682DC-E4D0-446F-AEA1-1332EE7DF9F9}" dt="2024-07-17T09:50:40.368" v="1815"/>
          <ac:grpSpMkLst>
            <pc:docMk/>
            <pc:sldMk cId="192204545" sldId="256"/>
            <ac:grpSpMk id="6" creationId="{D477ABB5-3BB9-6FA8-6F87-BF5331BBDDE2}"/>
          </ac:grpSpMkLst>
        </pc:grpChg>
        <pc:grpChg chg="add mod">
          <ac:chgData name="Elizabeth Hayes" userId="5d91e51a-10d8-4a80-8760-b3c03695c54b" providerId="ADAL" clId="{CB5682DC-E4D0-446F-AEA1-1332EE7DF9F9}" dt="2024-07-17T09:50:40.368" v="1815"/>
          <ac:grpSpMkLst>
            <pc:docMk/>
            <pc:sldMk cId="192204545" sldId="256"/>
            <ac:grpSpMk id="9" creationId="{D0832D97-2896-D678-C393-BEAD68DA0DD4}"/>
          </ac:grpSpMkLst>
        </pc:grpChg>
        <pc:grpChg chg="add mod">
          <ac:chgData name="Elizabeth Hayes" userId="5d91e51a-10d8-4a80-8760-b3c03695c54b" providerId="ADAL" clId="{CB5682DC-E4D0-446F-AEA1-1332EE7DF9F9}" dt="2024-07-17T09:50:40.368" v="1815"/>
          <ac:grpSpMkLst>
            <pc:docMk/>
            <pc:sldMk cId="192204545" sldId="256"/>
            <ac:grpSpMk id="15" creationId="{9B271C01-EE9B-2C2C-2A7E-E58F6EB17A23}"/>
          </ac:grpSpMkLst>
        </pc:grpChg>
        <pc:grpChg chg="add del mod">
          <ac:chgData name="Elizabeth Hayes" userId="5d91e51a-10d8-4a80-8760-b3c03695c54b" providerId="ADAL" clId="{CB5682DC-E4D0-446F-AEA1-1332EE7DF9F9}" dt="2024-07-04T19:24:23.964" v="888" actId="165"/>
          <ac:grpSpMkLst>
            <pc:docMk/>
            <pc:sldMk cId="192204545" sldId="256"/>
            <ac:grpSpMk id="22" creationId="{6BE26E61-2208-9AC4-350E-9BC1A1EE1E32}"/>
          </ac:grpSpMkLst>
        </pc:grpChg>
        <pc:grpChg chg="add mod">
          <ac:chgData name="Elizabeth Hayes" userId="5d91e51a-10d8-4a80-8760-b3c03695c54b" providerId="ADAL" clId="{CB5682DC-E4D0-446F-AEA1-1332EE7DF9F9}" dt="2024-08-28T15:03:47.205" v="2639" actId="14100"/>
          <ac:grpSpMkLst>
            <pc:docMk/>
            <pc:sldMk cId="192204545" sldId="256"/>
            <ac:grpSpMk id="34" creationId="{6EF4A5BE-C9F4-5962-8D51-6474BBEA3161}"/>
          </ac:grpSpMkLst>
        </pc:grpChg>
        <pc:graphicFrameChg chg="add del mod modGraphic">
          <ac:chgData name="Elizabeth Hayes" userId="5d91e51a-10d8-4a80-8760-b3c03695c54b" providerId="ADAL" clId="{CB5682DC-E4D0-446F-AEA1-1332EE7DF9F9}" dt="2024-07-04T19:19:47.669" v="850" actId="18245"/>
          <ac:graphicFrameMkLst>
            <pc:docMk/>
            <pc:sldMk cId="192204545" sldId="256"/>
            <ac:graphicFrameMk id="21" creationId="{FF762D4D-6F7C-E07A-B46E-40532F222779}"/>
          </ac:graphicFrameMkLst>
        </pc:graphicFrameChg>
        <pc:picChg chg="add del mod">
          <ac:chgData name="Elizabeth Hayes" userId="5d91e51a-10d8-4a80-8760-b3c03695c54b" providerId="ADAL" clId="{CB5682DC-E4D0-446F-AEA1-1332EE7DF9F9}" dt="2024-07-04T17:42:33.795" v="685" actId="478"/>
          <ac:picMkLst>
            <pc:docMk/>
            <pc:sldMk cId="192204545" sldId="256"/>
            <ac:picMk id="7" creationId="{E21C9F7B-46A3-1282-8204-189E838FE1A2}"/>
          </ac:picMkLst>
        </pc:picChg>
        <pc:picChg chg="add del mod">
          <ac:chgData name="Elizabeth Hayes" userId="5d91e51a-10d8-4a80-8760-b3c03695c54b" providerId="ADAL" clId="{CB5682DC-E4D0-446F-AEA1-1332EE7DF9F9}" dt="2024-07-04T19:16:18.079" v="823" actId="478"/>
          <ac:picMkLst>
            <pc:docMk/>
            <pc:sldMk cId="192204545" sldId="256"/>
            <ac:picMk id="8" creationId="{FA885126-9551-EF41-5880-9AE1C4ACA395}"/>
          </ac:picMkLst>
        </pc:picChg>
        <pc:picChg chg="add del mod">
          <ac:chgData name="Elizabeth Hayes" userId="5d91e51a-10d8-4a80-8760-b3c03695c54b" providerId="ADAL" clId="{CB5682DC-E4D0-446F-AEA1-1332EE7DF9F9}" dt="2024-07-04T19:16:28.840" v="826" actId="478"/>
          <ac:picMkLst>
            <pc:docMk/>
            <pc:sldMk cId="192204545" sldId="256"/>
            <ac:picMk id="10" creationId="{BE4E7CFA-3F21-6D34-BB09-4258DF4441A0}"/>
          </ac:picMkLst>
        </pc:picChg>
        <pc:picChg chg="add del mod">
          <ac:chgData name="Elizabeth Hayes" userId="5d91e51a-10d8-4a80-8760-b3c03695c54b" providerId="ADAL" clId="{CB5682DC-E4D0-446F-AEA1-1332EE7DF9F9}" dt="2024-07-04T19:16:19.252" v="824" actId="478"/>
          <ac:picMkLst>
            <pc:docMk/>
            <pc:sldMk cId="192204545" sldId="256"/>
            <ac:picMk id="12" creationId="{5F7147E3-5293-C88F-9491-584E5974C433}"/>
          </ac:picMkLst>
        </pc:picChg>
        <pc:picChg chg="mod ord">
          <ac:chgData name="Elizabeth Hayes" userId="5d91e51a-10d8-4a80-8760-b3c03695c54b" providerId="ADAL" clId="{CB5682DC-E4D0-446F-AEA1-1332EE7DF9F9}" dt="2024-07-04T15:41:59.319" v="139" actId="164"/>
          <ac:picMkLst>
            <pc:docMk/>
            <pc:sldMk cId="192204545" sldId="256"/>
            <ac:picMk id="14" creationId="{7FD437FF-3DC8-4356-A249-CEB26E20BE5A}"/>
          </ac:picMkLst>
        </pc:picChg>
        <pc:picChg chg="add del mod">
          <ac:chgData name="Elizabeth Hayes" userId="5d91e51a-10d8-4a80-8760-b3c03695c54b" providerId="ADAL" clId="{CB5682DC-E4D0-446F-AEA1-1332EE7DF9F9}" dt="2024-07-04T19:25:12.270" v="897" actId="478"/>
          <ac:picMkLst>
            <pc:docMk/>
            <pc:sldMk cId="192204545" sldId="256"/>
            <ac:picMk id="15" creationId="{0CC5196F-5267-017C-A1C4-E3FD9F4A142D}"/>
          </ac:picMkLst>
        </pc:picChg>
        <pc:cxnChg chg="add mod">
          <ac:chgData name="Elizabeth Hayes" userId="5d91e51a-10d8-4a80-8760-b3c03695c54b" providerId="ADAL" clId="{CB5682DC-E4D0-446F-AEA1-1332EE7DF9F9}" dt="2024-07-17T09:50:40.368" v="1815"/>
          <ac:cxnSpMkLst>
            <pc:docMk/>
            <pc:sldMk cId="192204545" sldId="256"/>
            <ac:cxnSpMk id="2" creationId="{27A70157-143F-EFD1-7034-508AACAE0733}"/>
          </ac:cxnSpMkLst>
        </pc:cxnChg>
      </pc:sldChg>
      <pc:sldChg chg="modSp ord modTransition">
        <pc:chgData name="Elizabeth Hayes" userId="5d91e51a-10d8-4a80-8760-b3c03695c54b" providerId="ADAL" clId="{CB5682DC-E4D0-446F-AEA1-1332EE7DF9F9}" dt="2024-07-17T13:33:18.067" v="1976"/>
        <pc:sldMkLst>
          <pc:docMk/>
          <pc:sldMk cId="873620433" sldId="262"/>
        </pc:sldMkLst>
        <pc:spChg chg="mod">
          <ac:chgData name="Elizabeth Hayes" userId="5d91e51a-10d8-4a80-8760-b3c03695c54b" providerId="ADAL" clId="{CB5682DC-E4D0-446F-AEA1-1332EE7DF9F9}" dt="2024-07-17T13:33:18.067" v="1976"/>
          <ac:spMkLst>
            <pc:docMk/>
            <pc:sldMk cId="873620433" sldId="262"/>
            <ac:spMk id="3" creationId="{C38B9F44-FC7E-758B-3142-84034289B2E7}"/>
          </ac:spMkLst>
        </pc:spChg>
      </pc:sldChg>
      <pc:sldChg chg="modSp ord modTransition">
        <pc:chgData name="Elizabeth Hayes" userId="5d91e51a-10d8-4a80-8760-b3c03695c54b" providerId="ADAL" clId="{CB5682DC-E4D0-446F-AEA1-1332EE7DF9F9}" dt="2024-07-19T11:27:24.291" v="2637"/>
        <pc:sldMkLst>
          <pc:docMk/>
          <pc:sldMk cId="1705304300" sldId="263"/>
        </pc:sldMkLst>
        <pc:spChg chg="mod">
          <ac:chgData name="Elizabeth Hayes" userId="5d91e51a-10d8-4a80-8760-b3c03695c54b" providerId="ADAL" clId="{CB5682DC-E4D0-446F-AEA1-1332EE7DF9F9}" dt="2024-07-17T13:33:18.067" v="1976"/>
          <ac:spMkLst>
            <pc:docMk/>
            <pc:sldMk cId="1705304300" sldId="263"/>
            <ac:spMk id="2" creationId="{DF37D7CF-D0D4-23CF-AA22-26AEFBCAF8C3}"/>
          </ac:spMkLst>
        </pc:spChg>
      </pc:sldChg>
      <pc:sldChg chg="modSp modTransition">
        <pc:chgData name="Elizabeth Hayes" userId="5d91e51a-10d8-4a80-8760-b3c03695c54b" providerId="ADAL" clId="{CB5682DC-E4D0-446F-AEA1-1332EE7DF9F9}" dt="2024-07-17T13:33:18.067" v="1976"/>
        <pc:sldMkLst>
          <pc:docMk/>
          <pc:sldMk cId="3564440144" sldId="264"/>
        </pc:sldMkLst>
        <pc:spChg chg="mod">
          <ac:chgData name="Elizabeth Hayes" userId="5d91e51a-10d8-4a80-8760-b3c03695c54b" providerId="ADAL" clId="{CB5682DC-E4D0-446F-AEA1-1332EE7DF9F9}" dt="2024-07-17T13:33:18.067" v="1976"/>
          <ac:spMkLst>
            <pc:docMk/>
            <pc:sldMk cId="3564440144" sldId="264"/>
            <ac:spMk id="2" creationId="{CAAEBB58-176A-4232-BFBC-1B683287079B}"/>
          </ac:spMkLst>
        </pc:spChg>
        <pc:spChg chg="mod">
          <ac:chgData name="Elizabeth Hayes" userId="5d91e51a-10d8-4a80-8760-b3c03695c54b" providerId="ADAL" clId="{CB5682DC-E4D0-446F-AEA1-1332EE7DF9F9}" dt="2024-07-17T13:33:18.067" v="1976"/>
          <ac:spMkLst>
            <pc:docMk/>
            <pc:sldMk cId="3564440144" sldId="264"/>
            <ac:spMk id="3" creationId="{3EB8BEE5-8B69-A111-8E79-9F2A0902D034}"/>
          </ac:spMkLst>
        </pc:spChg>
      </pc:sldChg>
      <pc:sldChg chg="modSp modTransition">
        <pc:chgData name="Elizabeth Hayes" userId="5d91e51a-10d8-4a80-8760-b3c03695c54b" providerId="ADAL" clId="{CB5682DC-E4D0-446F-AEA1-1332EE7DF9F9}" dt="2024-07-17T13:33:18.067" v="1976"/>
        <pc:sldMkLst>
          <pc:docMk/>
          <pc:sldMk cId="2884122398" sldId="265"/>
        </pc:sldMkLst>
        <pc:spChg chg="mod">
          <ac:chgData name="Elizabeth Hayes" userId="5d91e51a-10d8-4a80-8760-b3c03695c54b" providerId="ADAL" clId="{CB5682DC-E4D0-446F-AEA1-1332EE7DF9F9}" dt="2024-07-17T13:33:18.067" v="1976"/>
          <ac:spMkLst>
            <pc:docMk/>
            <pc:sldMk cId="2884122398" sldId="265"/>
            <ac:spMk id="2" creationId="{4DA5205A-FAE6-AAB2-50EB-D72BBEFAB389}"/>
          </ac:spMkLst>
        </pc:spChg>
        <pc:spChg chg="mod">
          <ac:chgData name="Elizabeth Hayes" userId="5d91e51a-10d8-4a80-8760-b3c03695c54b" providerId="ADAL" clId="{CB5682DC-E4D0-446F-AEA1-1332EE7DF9F9}" dt="2024-07-17T13:33:18.067" v="1976"/>
          <ac:spMkLst>
            <pc:docMk/>
            <pc:sldMk cId="2884122398" sldId="265"/>
            <ac:spMk id="3" creationId="{59702598-5CF9-4A94-368F-1EFAB4A76F69}"/>
          </ac:spMkLst>
        </pc:spChg>
      </pc:sldChg>
      <pc:sldChg chg="modSp modTransition">
        <pc:chgData name="Elizabeth Hayes" userId="5d91e51a-10d8-4a80-8760-b3c03695c54b" providerId="ADAL" clId="{CB5682DC-E4D0-446F-AEA1-1332EE7DF9F9}" dt="2024-07-17T13:33:18.067" v="1976"/>
        <pc:sldMkLst>
          <pc:docMk/>
          <pc:sldMk cId="2129700907" sldId="266"/>
        </pc:sldMkLst>
        <pc:spChg chg="mod">
          <ac:chgData name="Elizabeth Hayes" userId="5d91e51a-10d8-4a80-8760-b3c03695c54b" providerId="ADAL" clId="{CB5682DC-E4D0-446F-AEA1-1332EE7DF9F9}" dt="2024-07-17T13:33:18.067" v="1976"/>
          <ac:spMkLst>
            <pc:docMk/>
            <pc:sldMk cId="2129700907" sldId="266"/>
            <ac:spMk id="2" creationId="{D167160A-1C80-4B5C-38AA-2C2C1C5D36F7}"/>
          </ac:spMkLst>
        </pc:spChg>
        <pc:spChg chg="mod">
          <ac:chgData name="Elizabeth Hayes" userId="5d91e51a-10d8-4a80-8760-b3c03695c54b" providerId="ADAL" clId="{CB5682DC-E4D0-446F-AEA1-1332EE7DF9F9}" dt="2024-07-17T13:33:18.067" v="1976"/>
          <ac:spMkLst>
            <pc:docMk/>
            <pc:sldMk cId="2129700907" sldId="266"/>
            <ac:spMk id="3" creationId="{730DBB69-0FA4-92F1-D994-F395F8C730D9}"/>
          </ac:spMkLst>
        </pc:spChg>
      </pc:sldChg>
      <pc:sldChg chg="modSp mod modTransition">
        <pc:chgData name="Elizabeth Hayes" userId="5d91e51a-10d8-4a80-8760-b3c03695c54b" providerId="ADAL" clId="{CB5682DC-E4D0-446F-AEA1-1332EE7DF9F9}" dt="2024-07-17T13:38:00.949" v="2052" actId="20577"/>
        <pc:sldMkLst>
          <pc:docMk/>
          <pc:sldMk cId="2043448267" sldId="267"/>
        </pc:sldMkLst>
        <pc:spChg chg="mod">
          <ac:chgData name="Elizabeth Hayes" userId="5d91e51a-10d8-4a80-8760-b3c03695c54b" providerId="ADAL" clId="{CB5682DC-E4D0-446F-AEA1-1332EE7DF9F9}" dt="2024-07-17T13:33:18.067" v="1976"/>
          <ac:spMkLst>
            <pc:docMk/>
            <pc:sldMk cId="2043448267" sldId="267"/>
            <ac:spMk id="2" creationId="{CEB7C92C-A408-9E4D-E99E-21224B7C99AC}"/>
          </ac:spMkLst>
        </pc:spChg>
        <pc:spChg chg="mod">
          <ac:chgData name="Elizabeth Hayes" userId="5d91e51a-10d8-4a80-8760-b3c03695c54b" providerId="ADAL" clId="{CB5682DC-E4D0-446F-AEA1-1332EE7DF9F9}" dt="2024-07-17T13:38:00.949" v="2052" actId="20577"/>
          <ac:spMkLst>
            <pc:docMk/>
            <pc:sldMk cId="2043448267" sldId="267"/>
            <ac:spMk id="3" creationId="{3A1DD81D-111B-8D19-DA5B-51A69AC6E7C9}"/>
          </ac:spMkLst>
        </pc:spChg>
      </pc:sldChg>
      <pc:sldChg chg="modSp modTransition">
        <pc:chgData name="Elizabeth Hayes" userId="5d91e51a-10d8-4a80-8760-b3c03695c54b" providerId="ADAL" clId="{CB5682DC-E4D0-446F-AEA1-1332EE7DF9F9}" dt="2024-07-17T13:33:18.067" v="1976"/>
        <pc:sldMkLst>
          <pc:docMk/>
          <pc:sldMk cId="930882111" sldId="268"/>
        </pc:sldMkLst>
        <pc:spChg chg="mod">
          <ac:chgData name="Elizabeth Hayes" userId="5d91e51a-10d8-4a80-8760-b3c03695c54b" providerId="ADAL" clId="{CB5682DC-E4D0-446F-AEA1-1332EE7DF9F9}" dt="2024-07-17T13:33:18.067" v="1976"/>
          <ac:spMkLst>
            <pc:docMk/>
            <pc:sldMk cId="930882111" sldId="268"/>
            <ac:spMk id="2" creationId="{C726676D-083E-18D4-44AC-3851B33DA133}"/>
          </ac:spMkLst>
        </pc:spChg>
        <pc:spChg chg="mod">
          <ac:chgData name="Elizabeth Hayes" userId="5d91e51a-10d8-4a80-8760-b3c03695c54b" providerId="ADAL" clId="{CB5682DC-E4D0-446F-AEA1-1332EE7DF9F9}" dt="2024-07-17T13:33:18.067" v="1976"/>
          <ac:spMkLst>
            <pc:docMk/>
            <pc:sldMk cId="930882111" sldId="268"/>
            <ac:spMk id="3" creationId="{708C55DA-4767-1187-E373-4D354F701495}"/>
          </ac:spMkLst>
        </pc:spChg>
      </pc:sldChg>
      <pc:sldChg chg="modSp modTransition">
        <pc:chgData name="Elizabeth Hayes" userId="5d91e51a-10d8-4a80-8760-b3c03695c54b" providerId="ADAL" clId="{CB5682DC-E4D0-446F-AEA1-1332EE7DF9F9}" dt="2024-07-17T13:33:18.067" v="1976"/>
        <pc:sldMkLst>
          <pc:docMk/>
          <pc:sldMk cId="2747153008" sldId="269"/>
        </pc:sldMkLst>
        <pc:spChg chg="mod">
          <ac:chgData name="Elizabeth Hayes" userId="5d91e51a-10d8-4a80-8760-b3c03695c54b" providerId="ADAL" clId="{CB5682DC-E4D0-446F-AEA1-1332EE7DF9F9}" dt="2024-07-17T13:33:18.067" v="1976"/>
          <ac:spMkLst>
            <pc:docMk/>
            <pc:sldMk cId="2747153008" sldId="269"/>
            <ac:spMk id="2" creationId="{F0E1E9B9-A269-A3EE-C9F7-AEC785F447AD}"/>
          </ac:spMkLst>
        </pc:spChg>
        <pc:spChg chg="mod">
          <ac:chgData name="Elizabeth Hayes" userId="5d91e51a-10d8-4a80-8760-b3c03695c54b" providerId="ADAL" clId="{CB5682DC-E4D0-446F-AEA1-1332EE7DF9F9}" dt="2024-07-17T13:33:18.067" v="1976"/>
          <ac:spMkLst>
            <pc:docMk/>
            <pc:sldMk cId="2747153008" sldId="269"/>
            <ac:spMk id="3" creationId="{501426C1-50B5-7A5D-5CC8-FAE468DFB4FE}"/>
          </ac:spMkLst>
        </pc:spChg>
      </pc:sldChg>
      <pc:sldChg chg="modSp mod modTransition modNotesTx">
        <pc:chgData name="Elizabeth Hayes" userId="5d91e51a-10d8-4a80-8760-b3c03695c54b" providerId="ADAL" clId="{CB5682DC-E4D0-446F-AEA1-1332EE7DF9F9}" dt="2024-08-28T15:11:32.981" v="2757" actId="20577"/>
        <pc:sldMkLst>
          <pc:docMk/>
          <pc:sldMk cId="4139341418" sldId="270"/>
        </pc:sldMkLst>
        <pc:spChg chg="mod">
          <ac:chgData name="Elizabeth Hayes" userId="5d91e51a-10d8-4a80-8760-b3c03695c54b" providerId="ADAL" clId="{CB5682DC-E4D0-446F-AEA1-1332EE7DF9F9}" dt="2024-07-17T13:33:18.067" v="1976"/>
          <ac:spMkLst>
            <pc:docMk/>
            <pc:sldMk cId="4139341418" sldId="270"/>
            <ac:spMk id="2" creationId="{9DFECFA9-2172-7261-CE72-0D50015D8EB1}"/>
          </ac:spMkLst>
        </pc:spChg>
        <pc:spChg chg="mod">
          <ac:chgData name="Elizabeth Hayes" userId="5d91e51a-10d8-4a80-8760-b3c03695c54b" providerId="ADAL" clId="{CB5682DC-E4D0-446F-AEA1-1332EE7DF9F9}" dt="2024-07-17T13:33:18.304" v="1978" actId="27636"/>
          <ac:spMkLst>
            <pc:docMk/>
            <pc:sldMk cId="4139341418" sldId="270"/>
            <ac:spMk id="3" creationId="{D22AB18D-9A5B-C20D-FBD4-4AE77ED1FBA1}"/>
          </ac:spMkLst>
        </pc:spChg>
      </pc:sldChg>
      <pc:sldChg chg="modSp add del mod modTransition">
        <pc:chgData name="Elizabeth Hayes" userId="5d91e51a-10d8-4a80-8760-b3c03695c54b" providerId="ADAL" clId="{CB5682DC-E4D0-446F-AEA1-1332EE7DF9F9}" dt="2024-07-04T17:41:26.811" v="673" actId="47"/>
        <pc:sldMkLst>
          <pc:docMk/>
          <pc:sldMk cId="3024095820" sldId="271"/>
        </pc:sldMkLst>
        <pc:spChg chg="mod">
          <ac:chgData name="Elizabeth Hayes" userId="5d91e51a-10d8-4a80-8760-b3c03695c54b" providerId="ADAL" clId="{CB5682DC-E4D0-446F-AEA1-1332EE7DF9F9}" dt="2024-07-04T16:00:05.016" v="191" actId="207"/>
          <ac:spMkLst>
            <pc:docMk/>
            <pc:sldMk cId="3024095820" sldId="271"/>
            <ac:spMk id="4" creationId="{4D6A91F5-1DD1-62DA-618F-5B53200E4F4C}"/>
          </ac:spMkLst>
        </pc:spChg>
        <pc:spChg chg="mod">
          <ac:chgData name="Elizabeth Hayes" userId="5d91e51a-10d8-4a80-8760-b3c03695c54b" providerId="ADAL" clId="{CB5682DC-E4D0-446F-AEA1-1332EE7DF9F9}" dt="2024-07-04T16:01:44.101" v="192" actId="2711"/>
          <ac:spMkLst>
            <pc:docMk/>
            <pc:sldMk cId="3024095820" sldId="271"/>
            <ac:spMk id="5" creationId="{35A55B0E-5D5A-5F42-DE62-961D79EBF302}"/>
          </ac:spMkLst>
        </pc:spChg>
        <pc:grpChg chg="mod">
          <ac:chgData name="Elizabeth Hayes" userId="5d91e51a-10d8-4a80-8760-b3c03695c54b" providerId="ADAL" clId="{CB5682DC-E4D0-446F-AEA1-1332EE7DF9F9}" dt="2024-07-04T15:57:55.237" v="188" actId="1076"/>
          <ac:grpSpMkLst>
            <pc:docMk/>
            <pc:sldMk cId="3024095820" sldId="271"/>
            <ac:grpSpMk id="3" creationId="{9C4094D1-D1E6-367A-4816-3AC28FA00FF8}"/>
          </ac:grpSpMkLst>
        </pc:grpChg>
      </pc:sldChg>
      <pc:sldChg chg="addSp delSp modSp new mod modTransition setBg modClrScheme chgLayout modNotesTx">
        <pc:chgData name="Elizabeth Hayes" userId="5d91e51a-10d8-4a80-8760-b3c03695c54b" providerId="ADAL" clId="{CB5682DC-E4D0-446F-AEA1-1332EE7DF9F9}" dt="2024-07-17T11:19:48.884" v="1935"/>
        <pc:sldMkLst>
          <pc:docMk/>
          <pc:sldMk cId="2739442155" sldId="272"/>
        </pc:sldMkLst>
        <pc:spChg chg="del">
          <ac:chgData name="Elizabeth Hayes" userId="5d91e51a-10d8-4a80-8760-b3c03695c54b" providerId="ADAL" clId="{CB5682DC-E4D0-446F-AEA1-1332EE7DF9F9}" dt="2024-07-04T16:09:03.210" v="194" actId="700"/>
          <ac:spMkLst>
            <pc:docMk/>
            <pc:sldMk cId="2739442155" sldId="272"/>
            <ac:spMk id="2" creationId="{AE377A52-1AAD-4185-C314-61A8419C455C}"/>
          </ac:spMkLst>
        </pc:spChg>
        <pc:spChg chg="mod">
          <ac:chgData name="Elizabeth Hayes" userId="5d91e51a-10d8-4a80-8760-b3c03695c54b" providerId="ADAL" clId="{CB5682DC-E4D0-446F-AEA1-1332EE7DF9F9}" dt="2024-07-04T19:47:59.633" v="1145"/>
          <ac:spMkLst>
            <pc:docMk/>
            <pc:sldMk cId="2739442155" sldId="272"/>
            <ac:spMk id="3" creationId="{8F8CC061-516B-F302-FD45-CFE76177B730}"/>
          </ac:spMkLst>
        </pc:spChg>
        <pc:spChg chg="del">
          <ac:chgData name="Elizabeth Hayes" userId="5d91e51a-10d8-4a80-8760-b3c03695c54b" providerId="ADAL" clId="{CB5682DC-E4D0-446F-AEA1-1332EE7DF9F9}" dt="2024-07-04T16:09:03.210" v="194" actId="700"/>
          <ac:spMkLst>
            <pc:docMk/>
            <pc:sldMk cId="2739442155" sldId="272"/>
            <ac:spMk id="3" creationId="{A493FD5D-3421-BB91-75AE-9EB23C5993B6}"/>
          </ac:spMkLst>
        </pc:spChg>
        <pc:spChg chg="mod">
          <ac:chgData name="Elizabeth Hayes" userId="5d91e51a-10d8-4a80-8760-b3c03695c54b" providerId="ADAL" clId="{CB5682DC-E4D0-446F-AEA1-1332EE7DF9F9}" dt="2024-07-04T19:47:59.633" v="1145"/>
          <ac:spMkLst>
            <pc:docMk/>
            <pc:sldMk cId="2739442155" sldId="272"/>
            <ac:spMk id="4" creationId="{FC405713-58D5-3FA4-AB54-CC509F20C6AF}"/>
          </ac:spMkLst>
        </pc:spChg>
        <pc:spChg chg="add del mod">
          <ac:chgData name="Elizabeth Hayes" userId="5d91e51a-10d8-4a80-8760-b3c03695c54b" providerId="ADAL" clId="{CB5682DC-E4D0-446F-AEA1-1332EE7DF9F9}" dt="2024-07-04T16:11:00.430" v="206" actId="478"/>
          <ac:spMkLst>
            <pc:docMk/>
            <pc:sldMk cId="2739442155" sldId="272"/>
            <ac:spMk id="6" creationId="{03D555D3-C66B-5956-D7F5-6F58F789E52A}"/>
          </ac:spMkLst>
        </pc:spChg>
        <pc:spChg chg="add mod">
          <ac:chgData name="Elizabeth Hayes" userId="5d91e51a-10d8-4a80-8760-b3c03695c54b" providerId="ADAL" clId="{CB5682DC-E4D0-446F-AEA1-1332EE7DF9F9}" dt="2024-07-04T19:53:54.724" v="1797" actId="403"/>
          <ac:spMkLst>
            <pc:docMk/>
            <pc:sldMk cId="2739442155" sldId="272"/>
            <ac:spMk id="6" creationId="{BC4B9CAB-DC89-B4CE-58F7-E30293ADE524}"/>
          </ac:spMkLst>
        </pc:spChg>
        <pc:spChg chg="add del mod">
          <ac:chgData name="Elizabeth Hayes" userId="5d91e51a-10d8-4a80-8760-b3c03695c54b" providerId="ADAL" clId="{CB5682DC-E4D0-446F-AEA1-1332EE7DF9F9}" dt="2024-07-04T16:14:55.854" v="244" actId="478"/>
          <ac:spMkLst>
            <pc:docMk/>
            <pc:sldMk cId="2739442155" sldId="272"/>
            <ac:spMk id="7" creationId="{2D9F97A1-37E3-C204-8FCF-4DB45A329510}"/>
          </ac:spMkLst>
        </pc:spChg>
        <pc:spChg chg="add mod">
          <ac:chgData name="Elizabeth Hayes" userId="5d91e51a-10d8-4a80-8760-b3c03695c54b" providerId="ADAL" clId="{CB5682DC-E4D0-446F-AEA1-1332EE7DF9F9}" dt="2024-07-04T19:53:57.582" v="1798" actId="403"/>
          <ac:spMkLst>
            <pc:docMk/>
            <pc:sldMk cId="2739442155" sldId="272"/>
            <ac:spMk id="7" creationId="{67800DC0-169B-7D43-9D09-D5D82F9723DD}"/>
          </ac:spMkLst>
        </pc:spChg>
        <pc:spChg chg="add del mod">
          <ac:chgData name="Elizabeth Hayes" userId="5d91e51a-10d8-4a80-8760-b3c03695c54b" providerId="ADAL" clId="{CB5682DC-E4D0-446F-AEA1-1332EE7DF9F9}" dt="2024-07-04T16:14:55.854" v="244" actId="478"/>
          <ac:spMkLst>
            <pc:docMk/>
            <pc:sldMk cId="2739442155" sldId="272"/>
            <ac:spMk id="8" creationId="{3CE684C5-D7E6-78B2-1990-B07D9B436420}"/>
          </ac:spMkLst>
        </pc:spChg>
        <pc:spChg chg="mod">
          <ac:chgData name="Elizabeth Hayes" userId="5d91e51a-10d8-4a80-8760-b3c03695c54b" providerId="ADAL" clId="{CB5682DC-E4D0-446F-AEA1-1332EE7DF9F9}" dt="2024-07-04T16:14:28.324" v="234"/>
          <ac:spMkLst>
            <pc:docMk/>
            <pc:sldMk cId="2739442155" sldId="272"/>
            <ac:spMk id="11" creationId="{210DBE70-8F07-5219-E907-BDB6FA88E5A4}"/>
          </ac:spMkLst>
        </pc:spChg>
        <pc:spChg chg="mod">
          <ac:chgData name="Elizabeth Hayes" userId="5d91e51a-10d8-4a80-8760-b3c03695c54b" providerId="ADAL" clId="{CB5682DC-E4D0-446F-AEA1-1332EE7DF9F9}" dt="2024-07-04T16:14:28.324" v="234"/>
          <ac:spMkLst>
            <pc:docMk/>
            <pc:sldMk cId="2739442155" sldId="272"/>
            <ac:spMk id="12" creationId="{C6898801-30BB-6C88-C5EE-9E969FDAD126}"/>
          </ac:spMkLst>
        </pc:spChg>
        <pc:spChg chg="mod">
          <ac:chgData name="Elizabeth Hayes" userId="5d91e51a-10d8-4a80-8760-b3c03695c54b" providerId="ADAL" clId="{CB5682DC-E4D0-446F-AEA1-1332EE7DF9F9}" dt="2024-07-04T16:14:34.691" v="236"/>
          <ac:spMkLst>
            <pc:docMk/>
            <pc:sldMk cId="2739442155" sldId="272"/>
            <ac:spMk id="14" creationId="{A96E7755-5F77-C847-2D6E-7B3188ED5D60}"/>
          </ac:spMkLst>
        </pc:spChg>
        <pc:spChg chg="mod">
          <ac:chgData name="Elizabeth Hayes" userId="5d91e51a-10d8-4a80-8760-b3c03695c54b" providerId="ADAL" clId="{CB5682DC-E4D0-446F-AEA1-1332EE7DF9F9}" dt="2024-07-04T16:14:34.691" v="236"/>
          <ac:spMkLst>
            <pc:docMk/>
            <pc:sldMk cId="2739442155" sldId="272"/>
            <ac:spMk id="15" creationId="{4665D1C2-61D8-F1A4-8E61-88C3C4A2034F}"/>
          </ac:spMkLst>
        </pc:spChg>
        <pc:spChg chg="add mod">
          <ac:chgData name="Elizabeth Hayes" userId="5d91e51a-10d8-4a80-8760-b3c03695c54b" providerId="ADAL" clId="{CB5682DC-E4D0-446F-AEA1-1332EE7DF9F9}" dt="2024-07-04T16:15:58.762" v="268" actId="164"/>
          <ac:spMkLst>
            <pc:docMk/>
            <pc:sldMk cId="2739442155" sldId="272"/>
            <ac:spMk id="16" creationId="{1BC46C5A-3CED-1B54-4D76-FDCC70CC6362}"/>
          </ac:spMkLst>
        </pc:spChg>
        <pc:spChg chg="add mod">
          <ac:chgData name="Elizabeth Hayes" userId="5d91e51a-10d8-4a80-8760-b3c03695c54b" providerId="ADAL" clId="{CB5682DC-E4D0-446F-AEA1-1332EE7DF9F9}" dt="2024-07-04T16:16:47.263" v="278" actId="207"/>
          <ac:spMkLst>
            <pc:docMk/>
            <pc:sldMk cId="2739442155" sldId="272"/>
            <ac:spMk id="17" creationId="{7ED6488B-77D7-2810-4B89-ABDC5E6781C3}"/>
          </ac:spMkLst>
        </pc:spChg>
        <pc:spChg chg="mod">
          <ac:chgData name="Elizabeth Hayes" userId="5d91e51a-10d8-4a80-8760-b3c03695c54b" providerId="ADAL" clId="{CB5682DC-E4D0-446F-AEA1-1332EE7DF9F9}" dt="2024-07-04T16:16:20.650" v="272"/>
          <ac:spMkLst>
            <pc:docMk/>
            <pc:sldMk cId="2739442155" sldId="272"/>
            <ac:spMk id="20" creationId="{64D2B711-3A6C-387D-8148-7E65B38F02E7}"/>
          </ac:spMkLst>
        </pc:spChg>
        <pc:spChg chg="mod">
          <ac:chgData name="Elizabeth Hayes" userId="5d91e51a-10d8-4a80-8760-b3c03695c54b" providerId="ADAL" clId="{CB5682DC-E4D0-446F-AEA1-1332EE7DF9F9}" dt="2024-07-04T16:16:20.650" v="272"/>
          <ac:spMkLst>
            <pc:docMk/>
            <pc:sldMk cId="2739442155" sldId="272"/>
            <ac:spMk id="21" creationId="{FD3438A8-B38B-3AF1-A291-4A3FEB37B014}"/>
          </ac:spMkLst>
        </pc:spChg>
        <pc:spChg chg="mod">
          <ac:chgData name="Elizabeth Hayes" userId="5d91e51a-10d8-4a80-8760-b3c03695c54b" providerId="ADAL" clId="{CB5682DC-E4D0-446F-AEA1-1332EE7DF9F9}" dt="2024-07-04T16:16:21.046" v="273"/>
          <ac:spMkLst>
            <pc:docMk/>
            <pc:sldMk cId="2739442155" sldId="272"/>
            <ac:spMk id="23" creationId="{C53BFE4E-6886-4306-9A0E-A9B54A7760A1}"/>
          </ac:spMkLst>
        </pc:spChg>
        <pc:spChg chg="mod">
          <ac:chgData name="Elizabeth Hayes" userId="5d91e51a-10d8-4a80-8760-b3c03695c54b" providerId="ADAL" clId="{CB5682DC-E4D0-446F-AEA1-1332EE7DF9F9}" dt="2024-07-04T16:16:21.046" v="273"/>
          <ac:spMkLst>
            <pc:docMk/>
            <pc:sldMk cId="2739442155" sldId="272"/>
            <ac:spMk id="24" creationId="{88171857-5CB7-22AC-C5F3-638350480F11}"/>
          </ac:spMkLst>
        </pc:spChg>
        <pc:spChg chg="mod">
          <ac:chgData name="Elizabeth Hayes" userId="5d91e51a-10d8-4a80-8760-b3c03695c54b" providerId="ADAL" clId="{CB5682DC-E4D0-446F-AEA1-1332EE7DF9F9}" dt="2024-07-04T16:16:24.219" v="274"/>
          <ac:spMkLst>
            <pc:docMk/>
            <pc:sldMk cId="2739442155" sldId="272"/>
            <ac:spMk id="26" creationId="{CAB9C2A5-BC32-6213-03A9-C80665CB2715}"/>
          </ac:spMkLst>
        </pc:spChg>
        <pc:spChg chg="mod">
          <ac:chgData name="Elizabeth Hayes" userId="5d91e51a-10d8-4a80-8760-b3c03695c54b" providerId="ADAL" clId="{CB5682DC-E4D0-446F-AEA1-1332EE7DF9F9}" dt="2024-07-04T16:16:24.219" v="274"/>
          <ac:spMkLst>
            <pc:docMk/>
            <pc:sldMk cId="2739442155" sldId="272"/>
            <ac:spMk id="27" creationId="{F7F88BAE-65C8-4EE7-9CEC-61113E81BF85}"/>
          </ac:spMkLst>
        </pc:spChg>
        <pc:spChg chg="add mod">
          <ac:chgData name="Elizabeth Hayes" userId="5d91e51a-10d8-4a80-8760-b3c03695c54b" providerId="ADAL" clId="{CB5682DC-E4D0-446F-AEA1-1332EE7DF9F9}" dt="2024-07-04T19:28:39.107" v="918" actId="207"/>
          <ac:spMkLst>
            <pc:docMk/>
            <pc:sldMk cId="2739442155" sldId="272"/>
            <ac:spMk id="28" creationId="{507D7D80-41DD-5E32-8FAD-1E7C7FF05E58}"/>
          </ac:spMkLst>
        </pc:spChg>
        <pc:spChg chg="add mod">
          <ac:chgData name="Elizabeth Hayes" userId="5d91e51a-10d8-4a80-8760-b3c03695c54b" providerId="ADAL" clId="{CB5682DC-E4D0-446F-AEA1-1332EE7DF9F9}" dt="2024-07-04T19:28:39.107" v="918" actId="207"/>
          <ac:spMkLst>
            <pc:docMk/>
            <pc:sldMk cId="2739442155" sldId="272"/>
            <ac:spMk id="29" creationId="{8D57DCA3-1B4C-4FD2-94BB-DE4C80D65677}"/>
          </ac:spMkLst>
        </pc:spChg>
        <pc:spChg chg="mod">
          <ac:chgData name="Elizabeth Hayes" userId="5d91e51a-10d8-4a80-8760-b3c03695c54b" providerId="ADAL" clId="{CB5682DC-E4D0-446F-AEA1-1332EE7DF9F9}" dt="2024-07-04T16:19:09.420" v="303"/>
          <ac:spMkLst>
            <pc:docMk/>
            <pc:sldMk cId="2739442155" sldId="272"/>
            <ac:spMk id="32" creationId="{2DEFBAA2-6565-DE37-F73B-B85345E88E4D}"/>
          </ac:spMkLst>
        </pc:spChg>
        <pc:spChg chg="mod">
          <ac:chgData name="Elizabeth Hayes" userId="5d91e51a-10d8-4a80-8760-b3c03695c54b" providerId="ADAL" clId="{CB5682DC-E4D0-446F-AEA1-1332EE7DF9F9}" dt="2024-07-04T16:19:09.420" v="303"/>
          <ac:spMkLst>
            <pc:docMk/>
            <pc:sldMk cId="2739442155" sldId="272"/>
            <ac:spMk id="33" creationId="{3524685A-2BC4-C7F6-51A4-2CFED2589FAF}"/>
          </ac:spMkLst>
        </pc:spChg>
        <pc:spChg chg="mod">
          <ac:chgData name="Elizabeth Hayes" userId="5d91e51a-10d8-4a80-8760-b3c03695c54b" providerId="ADAL" clId="{CB5682DC-E4D0-446F-AEA1-1332EE7DF9F9}" dt="2024-07-04T16:19:15.944" v="308"/>
          <ac:spMkLst>
            <pc:docMk/>
            <pc:sldMk cId="2739442155" sldId="272"/>
            <ac:spMk id="35" creationId="{C7AB4200-B968-250B-CFC2-BA8BD3AC593F}"/>
          </ac:spMkLst>
        </pc:spChg>
        <pc:spChg chg="mod">
          <ac:chgData name="Elizabeth Hayes" userId="5d91e51a-10d8-4a80-8760-b3c03695c54b" providerId="ADAL" clId="{CB5682DC-E4D0-446F-AEA1-1332EE7DF9F9}" dt="2024-07-04T16:19:15.944" v="308"/>
          <ac:spMkLst>
            <pc:docMk/>
            <pc:sldMk cId="2739442155" sldId="272"/>
            <ac:spMk id="36" creationId="{B5130C9E-4485-389F-A0C8-63F0F5D3D59A}"/>
          </ac:spMkLst>
        </pc:spChg>
        <pc:spChg chg="mod">
          <ac:chgData name="Elizabeth Hayes" userId="5d91e51a-10d8-4a80-8760-b3c03695c54b" providerId="ADAL" clId="{CB5682DC-E4D0-446F-AEA1-1332EE7DF9F9}" dt="2024-07-04T16:19:20.366" v="310"/>
          <ac:spMkLst>
            <pc:docMk/>
            <pc:sldMk cId="2739442155" sldId="272"/>
            <ac:spMk id="38" creationId="{4B163654-6771-E9C9-90F0-80E54126B5B9}"/>
          </ac:spMkLst>
        </pc:spChg>
        <pc:spChg chg="mod">
          <ac:chgData name="Elizabeth Hayes" userId="5d91e51a-10d8-4a80-8760-b3c03695c54b" providerId="ADAL" clId="{CB5682DC-E4D0-446F-AEA1-1332EE7DF9F9}" dt="2024-07-04T16:19:20.366" v="310"/>
          <ac:spMkLst>
            <pc:docMk/>
            <pc:sldMk cId="2739442155" sldId="272"/>
            <ac:spMk id="39" creationId="{A25B471D-8B44-9EE0-8589-AE5945EE7269}"/>
          </ac:spMkLst>
        </pc:spChg>
        <pc:spChg chg="mod">
          <ac:chgData name="Elizabeth Hayes" userId="5d91e51a-10d8-4a80-8760-b3c03695c54b" providerId="ADAL" clId="{CB5682DC-E4D0-446F-AEA1-1332EE7DF9F9}" dt="2024-07-04T19:28:39.107" v="918" actId="207"/>
          <ac:spMkLst>
            <pc:docMk/>
            <pc:sldMk cId="2739442155" sldId="272"/>
            <ac:spMk id="43" creationId="{2DFCA2A0-6C27-CD85-670A-8F6C7264BFB2}"/>
          </ac:spMkLst>
        </pc:spChg>
        <pc:spChg chg="mod">
          <ac:chgData name="Elizabeth Hayes" userId="5d91e51a-10d8-4a80-8760-b3c03695c54b" providerId="ADAL" clId="{CB5682DC-E4D0-446F-AEA1-1332EE7DF9F9}" dt="2024-07-04T19:28:39.107" v="918" actId="207"/>
          <ac:spMkLst>
            <pc:docMk/>
            <pc:sldMk cId="2739442155" sldId="272"/>
            <ac:spMk id="44" creationId="{21D246CC-89D3-3559-5362-B16E055259CB}"/>
          </ac:spMkLst>
        </pc:spChg>
        <pc:spChg chg="mod">
          <ac:chgData name="Elizabeth Hayes" userId="5d91e51a-10d8-4a80-8760-b3c03695c54b" providerId="ADAL" clId="{CB5682DC-E4D0-446F-AEA1-1332EE7DF9F9}" dt="2024-07-04T19:28:39.107" v="918" actId="207"/>
          <ac:spMkLst>
            <pc:docMk/>
            <pc:sldMk cId="2739442155" sldId="272"/>
            <ac:spMk id="46" creationId="{B00126A4-4B7A-EF50-AEFD-AF75C3EE3E1E}"/>
          </ac:spMkLst>
        </pc:spChg>
        <pc:spChg chg="mod">
          <ac:chgData name="Elizabeth Hayes" userId="5d91e51a-10d8-4a80-8760-b3c03695c54b" providerId="ADAL" clId="{CB5682DC-E4D0-446F-AEA1-1332EE7DF9F9}" dt="2024-07-04T19:28:39.107" v="918" actId="207"/>
          <ac:spMkLst>
            <pc:docMk/>
            <pc:sldMk cId="2739442155" sldId="272"/>
            <ac:spMk id="47" creationId="{D1B25A63-A83E-C8BF-B69E-CD91467F6775}"/>
          </ac:spMkLst>
        </pc:spChg>
        <pc:spChg chg="add mod">
          <ac:chgData name="Elizabeth Hayes" userId="5d91e51a-10d8-4a80-8760-b3c03695c54b" providerId="ADAL" clId="{CB5682DC-E4D0-446F-AEA1-1332EE7DF9F9}" dt="2024-07-04T19:54:03.193" v="1800" actId="403"/>
          <ac:spMkLst>
            <pc:docMk/>
            <pc:sldMk cId="2739442155" sldId="272"/>
            <ac:spMk id="48" creationId="{21451B86-1FD6-2E1D-8750-FB4E839CC65E}"/>
          </ac:spMkLst>
        </pc:spChg>
        <pc:spChg chg="add mod">
          <ac:chgData name="Elizabeth Hayes" userId="5d91e51a-10d8-4a80-8760-b3c03695c54b" providerId="ADAL" clId="{CB5682DC-E4D0-446F-AEA1-1332EE7DF9F9}" dt="2024-07-04T19:54:00.817" v="1799" actId="403"/>
          <ac:spMkLst>
            <pc:docMk/>
            <pc:sldMk cId="2739442155" sldId="272"/>
            <ac:spMk id="49" creationId="{CEF1AE46-9710-E0D2-AC73-E1FDBAA5F6F4}"/>
          </ac:spMkLst>
        </pc:spChg>
        <pc:spChg chg="add del mod">
          <ac:chgData name="Elizabeth Hayes" userId="5d91e51a-10d8-4a80-8760-b3c03695c54b" providerId="ADAL" clId="{CB5682DC-E4D0-446F-AEA1-1332EE7DF9F9}" dt="2024-07-04T16:28:01.996" v="544" actId="478"/>
          <ac:spMkLst>
            <pc:docMk/>
            <pc:sldMk cId="2739442155" sldId="272"/>
            <ac:spMk id="50" creationId="{48F3B827-B51D-4C2D-ECF9-A7043852907C}"/>
          </ac:spMkLst>
        </pc:spChg>
        <pc:spChg chg="add del mod">
          <ac:chgData name="Elizabeth Hayes" userId="5d91e51a-10d8-4a80-8760-b3c03695c54b" providerId="ADAL" clId="{CB5682DC-E4D0-446F-AEA1-1332EE7DF9F9}" dt="2024-07-04T19:48:38.649" v="1151" actId="478"/>
          <ac:spMkLst>
            <pc:docMk/>
            <pc:sldMk cId="2739442155" sldId="272"/>
            <ac:spMk id="51" creationId="{66A7BA4B-5E13-9AC0-3E89-37ED6263104B}"/>
          </ac:spMkLst>
        </pc:spChg>
        <pc:spChg chg="add del mod">
          <ac:chgData name="Elizabeth Hayes" userId="5d91e51a-10d8-4a80-8760-b3c03695c54b" providerId="ADAL" clId="{CB5682DC-E4D0-446F-AEA1-1332EE7DF9F9}" dt="2024-07-04T16:30:55.493" v="652" actId="478"/>
          <ac:spMkLst>
            <pc:docMk/>
            <pc:sldMk cId="2739442155" sldId="272"/>
            <ac:spMk id="52" creationId="{57632936-CAF5-4B6A-EE42-55509C6EA4B0}"/>
          </ac:spMkLst>
        </pc:spChg>
        <pc:spChg chg="add mod">
          <ac:chgData name="Elizabeth Hayes" userId="5d91e51a-10d8-4a80-8760-b3c03695c54b" providerId="ADAL" clId="{CB5682DC-E4D0-446F-AEA1-1332EE7DF9F9}" dt="2024-07-04T19:30:13.310" v="931" actId="207"/>
          <ac:spMkLst>
            <pc:docMk/>
            <pc:sldMk cId="2739442155" sldId="272"/>
            <ac:spMk id="53" creationId="{8F3F9864-E9C4-E28C-CB04-6508C15CCF41}"/>
          </ac:spMkLst>
        </pc:spChg>
        <pc:grpChg chg="add mod">
          <ac:chgData name="Elizabeth Hayes" userId="5d91e51a-10d8-4a80-8760-b3c03695c54b" providerId="ADAL" clId="{CB5682DC-E4D0-446F-AEA1-1332EE7DF9F9}" dt="2024-07-04T19:48:10.476" v="1146" actId="1076"/>
          <ac:grpSpMkLst>
            <pc:docMk/>
            <pc:sldMk cId="2739442155" sldId="272"/>
            <ac:grpSpMk id="2" creationId="{1C54DCFA-CE72-53E0-4551-A18C6062DC06}"/>
          </ac:grpSpMkLst>
        </pc:grpChg>
        <pc:grpChg chg="add mod">
          <ac:chgData name="Elizabeth Hayes" userId="5d91e51a-10d8-4a80-8760-b3c03695c54b" providerId="ADAL" clId="{CB5682DC-E4D0-446F-AEA1-1332EE7DF9F9}" dt="2024-07-04T16:14:54.732" v="243" actId="164"/>
          <ac:grpSpMkLst>
            <pc:docMk/>
            <pc:sldMk cId="2739442155" sldId="272"/>
            <ac:grpSpMk id="9" creationId="{F682B04B-B127-8617-7C19-D7DF815DE25B}"/>
          </ac:grpSpMkLst>
        </pc:grpChg>
        <pc:grpChg chg="add mod">
          <ac:chgData name="Elizabeth Hayes" userId="5d91e51a-10d8-4a80-8760-b3c03695c54b" providerId="ADAL" clId="{CB5682DC-E4D0-446F-AEA1-1332EE7DF9F9}" dt="2024-07-04T16:14:53.284" v="241" actId="1076"/>
          <ac:grpSpMkLst>
            <pc:docMk/>
            <pc:sldMk cId="2739442155" sldId="272"/>
            <ac:grpSpMk id="10" creationId="{33A5AB61-FF5D-0C45-619B-D214DD9F037A}"/>
          </ac:grpSpMkLst>
        </pc:grpChg>
        <pc:grpChg chg="add mod">
          <ac:chgData name="Elizabeth Hayes" userId="5d91e51a-10d8-4a80-8760-b3c03695c54b" providerId="ADAL" clId="{CB5682DC-E4D0-446F-AEA1-1332EE7DF9F9}" dt="2024-07-04T16:14:52.779" v="240" actId="1076"/>
          <ac:grpSpMkLst>
            <pc:docMk/>
            <pc:sldMk cId="2739442155" sldId="272"/>
            <ac:grpSpMk id="13" creationId="{1B98B583-E74F-ACC5-B240-26E5EEA3FE7B}"/>
          </ac:grpSpMkLst>
        </pc:grpChg>
        <pc:grpChg chg="add del mod">
          <ac:chgData name="Elizabeth Hayes" userId="5d91e51a-10d8-4a80-8760-b3c03695c54b" providerId="ADAL" clId="{CB5682DC-E4D0-446F-AEA1-1332EE7DF9F9}" dt="2024-07-04T16:17:01.653" v="283" actId="478"/>
          <ac:grpSpMkLst>
            <pc:docMk/>
            <pc:sldMk cId="2739442155" sldId="272"/>
            <ac:grpSpMk id="18" creationId="{1C32F0C2-962C-6653-2A7B-457737AE4370}"/>
          </ac:grpSpMkLst>
        </pc:grpChg>
        <pc:grpChg chg="add del mod">
          <ac:chgData name="Elizabeth Hayes" userId="5d91e51a-10d8-4a80-8760-b3c03695c54b" providerId="ADAL" clId="{CB5682DC-E4D0-446F-AEA1-1332EE7DF9F9}" dt="2024-07-04T16:16:37.095" v="277" actId="478"/>
          <ac:grpSpMkLst>
            <pc:docMk/>
            <pc:sldMk cId="2739442155" sldId="272"/>
            <ac:grpSpMk id="19" creationId="{A27E7675-F7BA-A9F6-E4DC-38564CE60143}"/>
          </ac:grpSpMkLst>
        </pc:grpChg>
        <pc:grpChg chg="add del mod">
          <ac:chgData name="Elizabeth Hayes" userId="5d91e51a-10d8-4a80-8760-b3c03695c54b" providerId="ADAL" clId="{CB5682DC-E4D0-446F-AEA1-1332EE7DF9F9}" dt="2024-07-04T16:17:05.095" v="285" actId="478"/>
          <ac:grpSpMkLst>
            <pc:docMk/>
            <pc:sldMk cId="2739442155" sldId="272"/>
            <ac:grpSpMk id="22" creationId="{5EC49FD6-DE69-58C8-66E9-E375892B5249}"/>
          </ac:grpSpMkLst>
        </pc:grpChg>
        <pc:grpChg chg="add del mod">
          <ac:chgData name="Elizabeth Hayes" userId="5d91e51a-10d8-4a80-8760-b3c03695c54b" providerId="ADAL" clId="{CB5682DC-E4D0-446F-AEA1-1332EE7DF9F9}" dt="2024-07-04T16:17:03.300" v="284" actId="478"/>
          <ac:grpSpMkLst>
            <pc:docMk/>
            <pc:sldMk cId="2739442155" sldId="272"/>
            <ac:grpSpMk id="25" creationId="{17A10E8D-91A7-F9C2-5E0F-9AD0537DB23F}"/>
          </ac:grpSpMkLst>
        </pc:grpChg>
        <pc:grpChg chg="add mod">
          <ac:chgData name="Elizabeth Hayes" userId="5d91e51a-10d8-4a80-8760-b3c03695c54b" providerId="ADAL" clId="{CB5682DC-E4D0-446F-AEA1-1332EE7DF9F9}" dt="2024-07-04T19:28:32.919" v="917" actId="207"/>
          <ac:grpSpMkLst>
            <pc:docMk/>
            <pc:sldMk cId="2739442155" sldId="272"/>
            <ac:grpSpMk id="30" creationId="{3F804612-4687-8068-0DA7-5189ED48E60E}"/>
          </ac:grpSpMkLst>
        </pc:grpChg>
        <pc:grpChg chg="add del mod">
          <ac:chgData name="Elizabeth Hayes" userId="5d91e51a-10d8-4a80-8760-b3c03695c54b" providerId="ADAL" clId="{CB5682DC-E4D0-446F-AEA1-1332EE7DF9F9}" dt="2024-07-04T16:19:12.044" v="305" actId="478"/>
          <ac:grpSpMkLst>
            <pc:docMk/>
            <pc:sldMk cId="2739442155" sldId="272"/>
            <ac:grpSpMk id="31" creationId="{475E1720-00CE-28FB-B0CE-8D90FFD1412A}"/>
          </ac:grpSpMkLst>
        </pc:grpChg>
        <pc:grpChg chg="add del mod">
          <ac:chgData name="Elizabeth Hayes" userId="5d91e51a-10d8-4a80-8760-b3c03695c54b" providerId="ADAL" clId="{CB5682DC-E4D0-446F-AEA1-1332EE7DF9F9}" dt="2024-07-04T16:23:52.670" v="357" actId="478"/>
          <ac:grpSpMkLst>
            <pc:docMk/>
            <pc:sldMk cId="2739442155" sldId="272"/>
            <ac:grpSpMk id="34" creationId="{BAFC9AA7-F1EE-A5E7-372A-C055E18C23CD}"/>
          </ac:grpSpMkLst>
        </pc:grpChg>
        <pc:grpChg chg="add del mod">
          <ac:chgData name="Elizabeth Hayes" userId="5d91e51a-10d8-4a80-8760-b3c03695c54b" providerId="ADAL" clId="{CB5682DC-E4D0-446F-AEA1-1332EE7DF9F9}" dt="2024-07-04T16:24:05.586" v="360" actId="478"/>
          <ac:grpSpMkLst>
            <pc:docMk/>
            <pc:sldMk cId="2739442155" sldId="272"/>
            <ac:grpSpMk id="37" creationId="{28DF0CCB-F75A-7E25-97FE-31BD224F69EC}"/>
          </ac:grpSpMkLst>
        </pc:grpChg>
        <pc:grpChg chg="add mod">
          <ac:chgData name="Elizabeth Hayes" userId="5d91e51a-10d8-4a80-8760-b3c03695c54b" providerId="ADAL" clId="{CB5682DC-E4D0-446F-AEA1-1332EE7DF9F9}" dt="2024-07-04T19:47:51.231" v="1143" actId="1076"/>
          <ac:grpSpMkLst>
            <pc:docMk/>
            <pc:sldMk cId="2739442155" sldId="272"/>
            <ac:grpSpMk id="42" creationId="{B5A71039-B9B0-9E94-66A0-8ECCAFC6F815}"/>
          </ac:grpSpMkLst>
        </pc:grpChg>
        <pc:grpChg chg="add mod">
          <ac:chgData name="Elizabeth Hayes" userId="5d91e51a-10d8-4a80-8760-b3c03695c54b" providerId="ADAL" clId="{CB5682DC-E4D0-446F-AEA1-1332EE7DF9F9}" dt="2024-07-04T19:47:56.474" v="1144" actId="1076"/>
          <ac:grpSpMkLst>
            <pc:docMk/>
            <pc:sldMk cId="2739442155" sldId="272"/>
            <ac:grpSpMk id="45" creationId="{7EF13A1B-1BED-D441-1BC1-7BB5786CEBED}"/>
          </ac:grpSpMkLst>
        </pc:grpChg>
        <pc:cxnChg chg="add mod">
          <ac:chgData name="Elizabeth Hayes" userId="5d91e51a-10d8-4a80-8760-b3c03695c54b" providerId="ADAL" clId="{CB5682DC-E4D0-446F-AEA1-1332EE7DF9F9}" dt="2024-07-04T19:30:12.901" v="930" actId="208"/>
          <ac:cxnSpMkLst>
            <pc:docMk/>
            <pc:sldMk cId="2739442155" sldId="272"/>
            <ac:cxnSpMk id="5" creationId="{6AC1C0B3-192A-AAF5-02DB-93FAA1C00E67}"/>
          </ac:cxnSpMkLst>
        </pc:cxnChg>
      </pc:sldChg>
      <pc:sldChg chg="modSp add del mod">
        <pc:chgData name="Elizabeth Hayes" userId="5d91e51a-10d8-4a80-8760-b3c03695c54b" providerId="ADAL" clId="{CB5682DC-E4D0-446F-AEA1-1332EE7DF9F9}" dt="2024-07-04T16:20:35.365" v="322" actId="2890"/>
        <pc:sldMkLst>
          <pc:docMk/>
          <pc:sldMk cId="1249533809" sldId="273"/>
        </pc:sldMkLst>
        <pc:grpChg chg="mod">
          <ac:chgData name="Elizabeth Hayes" userId="5d91e51a-10d8-4a80-8760-b3c03695c54b" providerId="ADAL" clId="{CB5682DC-E4D0-446F-AEA1-1332EE7DF9F9}" dt="2024-07-04T16:20:34.889" v="321" actId="1076"/>
          <ac:grpSpMkLst>
            <pc:docMk/>
            <pc:sldMk cId="1249533809" sldId="273"/>
            <ac:grpSpMk id="30" creationId="{3F804612-4687-8068-0DA7-5189ED48E60E}"/>
          </ac:grpSpMkLst>
        </pc:grpChg>
        <pc:grpChg chg="mod">
          <ac:chgData name="Elizabeth Hayes" userId="5d91e51a-10d8-4a80-8760-b3c03695c54b" providerId="ADAL" clId="{CB5682DC-E4D0-446F-AEA1-1332EE7DF9F9}" dt="2024-07-04T16:20:34.889" v="321" actId="1076"/>
          <ac:grpSpMkLst>
            <pc:docMk/>
            <pc:sldMk cId="1249533809" sldId="273"/>
            <ac:grpSpMk id="34" creationId="{BAFC9AA7-F1EE-A5E7-372A-C055E18C23CD}"/>
          </ac:grpSpMkLst>
        </pc:grpChg>
        <pc:grpChg chg="mod">
          <ac:chgData name="Elizabeth Hayes" userId="5d91e51a-10d8-4a80-8760-b3c03695c54b" providerId="ADAL" clId="{CB5682DC-E4D0-446F-AEA1-1332EE7DF9F9}" dt="2024-07-04T16:20:34.889" v="321" actId="1076"/>
          <ac:grpSpMkLst>
            <pc:docMk/>
            <pc:sldMk cId="1249533809" sldId="273"/>
            <ac:grpSpMk id="37" creationId="{28DF0CCB-F75A-7E25-97FE-31BD224F69EC}"/>
          </ac:grpSpMkLst>
        </pc:grpChg>
        <pc:cxnChg chg="mod">
          <ac:chgData name="Elizabeth Hayes" userId="5d91e51a-10d8-4a80-8760-b3c03695c54b" providerId="ADAL" clId="{CB5682DC-E4D0-446F-AEA1-1332EE7DF9F9}" dt="2024-07-04T16:20:34.889" v="321" actId="1076"/>
          <ac:cxnSpMkLst>
            <pc:docMk/>
            <pc:sldMk cId="1249533809" sldId="273"/>
            <ac:cxnSpMk id="5" creationId="{6AC1C0B3-192A-AAF5-02DB-93FAA1C00E67}"/>
          </ac:cxnSpMkLst>
        </pc:cxnChg>
      </pc:sldChg>
      <pc:sldChg chg="modSp add del mod">
        <pc:chgData name="Elizabeth Hayes" userId="5d91e51a-10d8-4a80-8760-b3c03695c54b" providerId="ADAL" clId="{CB5682DC-E4D0-446F-AEA1-1332EE7DF9F9}" dt="2024-07-04T16:20:59.160" v="325" actId="47"/>
        <pc:sldMkLst>
          <pc:docMk/>
          <pc:sldMk cId="1587411710" sldId="273"/>
        </pc:sldMkLst>
        <pc:cxnChg chg="mod">
          <ac:chgData name="Elizabeth Hayes" userId="5d91e51a-10d8-4a80-8760-b3c03695c54b" providerId="ADAL" clId="{CB5682DC-E4D0-446F-AEA1-1332EE7DF9F9}" dt="2024-07-04T16:20:52.244" v="324" actId="1076"/>
          <ac:cxnSpMkLst>
            <pc:docMk/>
            <pc:sldMk cId="1587411710" sldId="273"/>
            <ac:cxnSpMk id="5" creationId="{6AC1C0B3-192A-AAF5-02DB-93FAA1C00E67}"/>
          </ac:cxnSpMkLst>
        </pc:cxnChg>
      </pc:sldChg>
      <pc:sldChg chg="modSp add del mod modTransition">
        <pc:chgData name="Elizabeth Hayes" userId="5d91e51a-10d8-4a80-8760-b3c03695c54b" providerId="ADAL" clId="{CB5682DC-E4D0-446F-AEA1-1332EE7DF9F9}" dt="2024-07-04T16:22:31.382" v="336" actId="47"/>
        <pc:sldMkLst>
          <pc:docMk/>
          <pc:sldMk cId="2849642682" sldId="273"/>
        </pc:sldMkLst>
        <pc:cxnChg chg="mod">
          <ac:chgData name="Elizabeth Hayes" userId="5d91e51a-10d8-4a80-8760-b3c03695c54b" providerId="ADAL" clId="{CB5682DC-E4D0-446F-AEA1-1332EE7DF9F9}" dt="2024-07-04T16:21:53.029" v="333" actId="1076"/>
          <ac:cxnSpMkLst>
            <pc:docMk/>
            <pc:sldMk cId="2849642682" sldId="273"/>
            <ac:cxnSpMk id="5" creationId="{6AC1C0B3-192A-AAF5-02DB-93FAA1C00E67}"/>
          </ac:cxnSpMkLst>
        </pc:cxnChg>
      </pc:sldChg>
      <pc:sldChg chg="delSp modSp add mod modTransition">
        <pc:chgData name="Elizabeth Hayes" userId="5d91e51a-10d8-4a80-8760-b3c03695c54b" providerId="ADAL" clId="{CB5682DC-E4D0-446F-AEA1-1332EE7DF9F9}" dt="2024-07-17T11:19:48.884" v="1935"/>
        <pc:sldMkLst>
          <pc:docMk/>
          <pc:sldMk cId="3265183380" sldId="273"/>
        </pc:sldMkLst>
        <pc:spChg chg="del">
          <ac:chgData name="Elizabeth Hayes" userId="5d91e51a-10d8-4a80-8760-b3c03695c54b" providerId="ADAL" clId="{CB5682DC-E4D0-446F-AEA1-1332EE7DF9F9}" dt="2024-07-04T19:55:30.340" v="1802" actId="478"/>
          <ac:spMkLst>
            <pc:docMk/>
            <pc:sldMk cId="3265183380" sldId="273"/>
            <ac:spMk id="53" creationId="{8F3F9864-E9C4-E28C-CB04-6508C15CCF41}"/>
          </ac:spMkLst>
        </pc:spChg>
        <pc:cxnChg chg="mod">
          <ac:chgData name="Elizabeth Hayes" userId="5d91e51a-10d8-4a80-8760-b3c03695c54b" providerId="ADAL" clId="{CB5682DC-E4D0-446F-AEA1-1332EE7DF9F9}" dt="2024-07-04T19:55:40.712" v="1803" actId="1076"/>
          <ac:cxnSpMkLst>
            <pc:docMk/>
            <pc:sldMk cId="3265183380" sldId="273"/>
            <ac:cxnSpMk id="5" creationId="{6AC1C0B3-192A-AAF5-02DB-93FAA1C00E67}"/>
          </ac:cxnSpMkLst>
        </pc:cxnChg>
      </pc:sldChg>
      <pc:sldChg chg="modSp add del mod modTransition">
        <pc:chgData name="Elizabeth Hayes" userId="5d91e51a-10d8-4a80-8760-b3c03695c54b" providerId="ADAL" clId="{CB5682DC-E4D0-446F-AEA1-1332EE7DF9F9}" dt="2024-07-04T19:39:21.238" v="944" actId="47"/>
        <pc:sldMkLst>
          <pc:docMk/>
          <pc:sldMk cId="3657060740" sldId="273"/>
        </pc:sldMkLst>
        <pc:cxnChg chg="mod">
          <ac:chgData name="Elizabeth Hayes" userId="5d91e51a-10d8-4a80-8760-b3c03695c54b" providerId="ADAL" clId="{CB5682DC-E4D0-446F-AEA1-1332EE7DF9F9}" dt="2024-07-04T16:31:06.531" v="654" actId="1076"/>
          <ac:cxnSpMkLst>
            <pc:docMk/>
            <pc:sldMk cId="3657060740" sldId="273"/>
            <ac:cxnSpMk id="5" creationId="{6AC1C0B3-192A-AAF5-02DB-93FAA1C00E67}"/>
          </ac:cxnSpMkLst>
        </pc:cxnChg>
      </pc:sldChg>
      <pc:sldChg chg="addSp modSp add del mod">
        <pc:chgData name="Elizabeth Hayes" userId="5d91e51a-10d8-4a80-8760-b3c03695c54b" providerId="ADAL" clId="{CB5682DC-E4D0-446F-AEA1-1332EE7DF9F9}" dt="2024-07-04T17:58:44.290" v="757" actId="47"/>
        <pc:sldMkLst>
          <pc:docMk/>
          <pc:sldMk cId="203483482" sldId="274"/>
        </pc:sldMkLst>
        <pc:spChg chg="mod">
          <ac:chgData name="Elizabeth Hayes" userId="5d91e51a-10d8-4a80-8760-b3c03695c54b" providerId="ADAL" clId="{CB5682DC-E4D0-446F-AEA1-1332EE7DF9F9}" dt="2024-07-04T17:56:16.159" v="751"/>
          <ac:spMkLst>
            <pc:docMk/>
            <pc:sldMk cId="203483482" sldId="274"/>
            <ac:spMk id="6" creationId="{CA0BB977-3219-AC20-36CA-075B4667B0E3}"/>
          </ac:spMkLst>
        </pc:spChg>
        <pc:grpChg chg="mod">
          <ac:chgData name="Elizabeth Hayes" userId="5d91e51a-10d8-4a80-8760-b3c03695c54b" providerId="ADAL" clId="{CB5682DC-E4D0-446F-AEA1-1332EE7DF9F9}" dt="2024-07-04T17:56:10.234" v="749" actId="1076"/>
          <ac:grpSpMkLst>
            <pc:docMk/>
            <pc:sldMk cId="203483482" sldId="274"/>
            <ac:grpSpMk id="3" creationId="{9C4094D1-D1E6-367A-4816-3AC28FA00FF8}"/>
          </ac:grpSpMkLst>
        </pc:grpChg>
        <pc:grpChg chg="add mod">
          <ac:chgData name="Elizabeth Hayes" userId="5d91e51a-10d8-4a80-8760-b3c03695c54b" providerId="ADAL" clId="{CB5682DC-E4D0-446F-AEA1-1332EE7DF9F9}" dt="2024-07-04T17:56:16.159" v="751"/>
          <ac:grpSpMkLst>
            <pc:docMk/>
            <pc:sldMk cId="203483482" sldId="274"/>
            <ac:grpSpMk id="4" creationId="{E04A9C3E-BCEA-8C4C-6D20-6243F368379B}"/>
          </ac:grpSpMkLst>
        </pc:grpChg>
        <pc:picChg chg="mod">
          <ac:chgData name="Elizabeth Hayes" userId="5d91e51a-10d8-4a80-8760-b3c03695c54b" providerId="ADAL" clId="{CB5682DC-E4D0-446F-AEA1-1332EE7DF9F9}" dt="2024-07-04T17:56:16.159" v="751"/>
          <ac:picMkLst>
            <pc:docMk/>
            <pc:sldMk cId="203483482" sldId="274"/>
            <ac:picMk id="5" creationId="{6498D18E-7657-EDA5-45B2-C499C08A2849}"/>
          </ac:picMkLst>
        </pc:picChg>
        <pc:picChg chg="add mod">
          <ac:chgData name="Elizabeth Hayes" userId="5d91e51a-10d8-4a80-8760-b3c03695c54b" providerId="ADAL" clId="{CB5682DC-E4D0-446F-AEA1-1332EE7DF9F9}" dt="2024-07-04T17:56:16.159" v="751"/>
          <ac:picMkLst>
            <pc:docMk/>
            <pc:sldMk cId="203483482" sldId="274"/>
            <ac:picMk id="7" creationId="{2593ED22-9EB9-A998-0829-6186C53F1C45}"/>
          </ac:picMkLst>
        </pc:picChg>
        <pc:picChg chg="mod">
          <ac:chgData name="Elizabeth Hayes" userId="5d91e51a-10d8-4a80-8760-b3c03695c54b" providerId="ADAL" clId="{CB5682DC-E4D0-446F-AEA1-1332EE7DF9F9}" dt="2024-07-04T17:56:10.234" v="749" actId="1076"/>
          <ac:picMkLst>
            <pc:docMk/>
            <pc:sldMk cId="203483482" sldId="274"/>
            <ac:picMk id="8" creationId="{FA885126-9551-EF41-5880-9AE1C4ACA395}"/>
          </ac:picMkLst>
        </pc:picChg>
        <pc:picChg chg="add mod">
          <ac:chgData name="Elizabeth Hayes" userId="5d91e51a-10d8-4a80-8760-b3c03695c54b" providerId="ADAL" clId="{CB5682DC-E4D0-446F-AEA1-1332EE7DF9F9}" dt="2024-07-04T17:56:16.159" v="751"/>
          <ac:picMkLst>
            <pc:docMk/>
            <pc:sldMk cId="203483482" sldId="274"/>
            <ac:picMk id="9" creationId="{0A9FF237-E1BC-096E-44FC-C3FF55D6C3B3}"/>
          </ac:picMkLst>
        </pc:picChg>
        <pc:picChg chg="mod">
          <ac:chgData name="Elizabeth Hayes" userId="5d91e51a-10d8-4a80-8760-b3c03695c54b" providerId="ADAL" clId="{CB5682DC-E4D0-446F-AEA1-1332EE7DF9F9}" dt="2024-07-04T17:56:10.234" v="749" actId="1076"/>
          <ac:picMkLst>
            <pc:docMk/>
            <pc:sldMk cId="203483482" sldId="274"/>
            <ac:picMk id="10" creationId="{BE4E7CFA-3F21-6D34-BB09-4258DF4441A0}"/>
          </ac:picMkLst>
        </pc:picChg>
        <pc:picChg chg="add mod">
          <ac:chgData name="Elizabeth Hayes" userId="5d91e51a-10d8-4a80-8760-b3c03695c54b" providerId="ADAL" clId="{CB5682DC-E4D0-446F-AEA1-1332EE7DF9F9}" dt="2024-07-04T17:56:16.159" v="751"/>
          <ac:picMkLst>
            <pc:docMk/>
            <pc:sldMk cId="203483482" sldId="274"/>
            <ac:picMk id="11" creationId="{952DFC2C-EC80-9432-7418-5B950C0CAB49}"/>
          </ac:picMkLst>
        </pc:picChg>
        <pc:picChg chg="mod">
          <ac:chgData name="Elizabeth Hayes" userId="5d91e51a-10d8-4a80-8760-b3c03695c54b" providerId="ADAL" clId="{CB5682DC-E4D0-446F-AEA1-1332EE7DF9F9}" dt="2024-07-04T17:56:10.234" v="749" actId="1076"/>
          <ac:picMkLst>
            <pc:docMk/>
            <pc:sldMk cId="203483482" sldId="274"/>
            <ac:picMk id="12" creationId="{5F7147E3-5293-C88F-9491-584E5974C433}"/>
          </ac:picMkLst>
        </pc:picChg>
        <pc:picChg chg="add mod">
          <ac:chgData name="Elizabeth Hayes" userId="5d91e51a-10d8-4a80-8760-b3c03695c54b" providerId="ADAL" clId="{CB5682DC-E4D0-446F-AEA1-1332EE7DF9F9}" dt="2024-07-04T17:56:16.159" v="751"/>
          <ac:picMkLst>
            <pc:docMk/>
            <pc:sldMk cId="203483482" sldId="274"/>
            <ac:picMk id="13" creationId="{9ADD3C75-9ED9-144B-B2AF-07979AFCDC6A}"/>
          </ac:picMkLst>
        </pc:picChg>
        <pc:picChg chg="mod">
          <ac:chgData name="Elizabeth Hayes" userId="5d91e51a-10d8-4a80-8760-b3c03695c54b" providerId="ADAL" clId="{CB5682DC-E4D0-446F-AEA1-1332EE7DF9F9}" dt="2024-07-04T17:56:10.234" v="749" actId="1076"/>
          <ac:picMkLst>
            <pc:docMk/>
            <pc:sldMk cId="203483482" sldId="274"/>
            <ac:picMk id="15" creationId="{0CC5196F-5267-017C-A1C4-E3FD9F4A142D}"/>
          </ac:picMkLst>
        </pc:picChg>
      </pc:sldChg>
      <pc:sldChg chg="modSp add del mod modTransition">
        <pc:chgData name="Elizabeth Hayes" userId="5d91e51a-10d8-4a80-8760-b3c03695c54b" providerId="ADAL" clId="{CB5682DC-E4D0-446F-AEA1-1332EE7DF9F9}" dt="2024-07-04T19:16:10.570" v="820" actId="47"/>
        <pc:sldMkLst>
          <pc:docMk/>
          <pc:sldMk cId="580083498" sldId="274"/>
        </pc:sldMkLst>
        <pc:picChg chg="mod">
          <ac:chgData name="Elizabeth Hayes" userId="5d91e51a-10d8-4a80-8760-b3c03695c54b" providerId="ADAL" clId="{CB5682DC-E4D0-446F-AEA1-1332EE7DF9F9}" dt="2024-07-04T19:11:48.241" v="803" actId="1076"/>
          <ac:picMkLst>
            <pc:docMk/>
            <pc:sldMk cId="580083498" sldId="274"/>
            <ac:picMk id="8" creationId="{FA885126-9551-EF41-5880-9AE1C4ACA395}"/>
          </ac:picMkLst>
        </pc:picChg>
        <pc:picChg chg="mod">
          <ac:chgData name="Elizabeth Hayes" userId="5d91e51a-10d8-4a80-8760-b3c03695c54b" providerId="ADAL" clId="{CB5682DC-E4D0-446F-AEA1-1332EE7DF9F9}" dt="2024-07-04T19:11:41.997" v="801" actId="1076"/>
          <ac:picMkLst>
            <pc:docMk/>
            <pc:sldMk cId="580083498" sldId="274"/>
            <ac:picMk id="10" creationId="{BE4E7CFA-3F21-6D34-BB09-4258DF4441A0}"/>
          </ac:picMkLst>
        </pc:picChg>
        <pc:picChg chg="mod">
          <ac:chgData name="Elizabeth Hayes" userId="5d91e51a-10d8-4a80-8760-b3c03695c54b" providerId="ADAL" clId="{CB5682DC-E4D0-446F-AEA1-1332EE7DF9F9}" dt="2024-07-04T19:11:41.997" v="801" actId="1076"/>
          <ac:picMkLst>
            <pc:docMk/>
            <pc:sldMk cId="580083498" sldId="274"/>
            <ac:picMk id="12" creationId="{5F7147E3-5293-C88F-9491-584E5974C433}"/>
          </ac:picMkLst>
        </pc:picChg>
        <pc:picChg chg="mod">
          <ac:chgData name="Elizabeth Hayes" userId="5d91e51a-10d8-4a80-8760-b3c03695c54b" providerId="ADAL" clId="{CB5682DC-E4D0-446F-AEA1-1332EE7DF9F9}" dt="2024-07-04T19:11:41.997" v="801" actId="1076"/>
          <ac:picMkLst>
            <pc:docMk/>
            <pc:sldMk cId="580083498" sldId="274"/>
            <ac:picMk id="15" creationId="{0CC5196F-5267-017C-A1C4-E3FD9F4A142D}"/>
          </ac:picMkLst>
        </pc:picChg>
      </pc:sldChg>
      <pc:sldChg chg="add del setBg">
        <pc:chgData name="Elizabeth Hayes" userId="5d91e51a-10d8-4a80-8760-b3c03695c54b" providerId="ADAL" clId="{CB5682DC-E4D0-446F-AEA1-1332EE7DF9F9}" dt="2024-07-17T09:50:08.910" v="1811"/>
        <pc:sldMkLst>
          <pc:docMk/>
          <pc:sldMk cId="1446808550" sldId="274"/>
        </pc:sldMkLst>
      </pc:sldChg>
      <pc:sldChg chg="add ord modTransition">
        <pc:chgData name="Elizabeth Hayes" userId="5d91e51a-10d8-4a80-8760-b3c03695c54b" providerId="ADAL" clId="{CB5682DC-E4D0-446F-AEA1-1332EE7DF9F9}" dt="2024-07-17T11:19:48.884" v="1935"/>
        <pc:sldMkLst>
          <pc:docMk/>
          <pc:sldMk cId="2604008253" sldId="274"/>
        </pc:sldMkLst>
      </pc:sldChg>
      <pc:sldChg chg="add del">
        <pc:chgData name="Elizabeth Hayes" userId="5d91e51a-10d8-4a80-8760-b3c03695c54b" providerId="ADAL" clId="{CB5682DC-E4D0-446F-AEA1-1332EE7DF9F9}" dt="2024-07-04T19:11:08.085" v="798" actId="47"/>
        <pc:sldMkLst>
          <pc:docMk/>
          <pc:sldMk cId="3274950361" sldId="274"/>
        </pc:sldMkLst>
      </pc:sldChg>
      <pc:sldChg chg="modSp add del mod">
        <pc:chgData name="Elizabeth Hayes" userId="5d91e51a-10d8-4a80-8760-b3c03695c54b" providerId="ADAL" clId="{CB5682DC-E4D0-446F-AEA1-1332EE7DF9F9}" dt="2024-07-04T18:02:59.787" v="796" actId="47"/>
        <pc:sldMkLst>
          <pc:docMk/>
          <pc:sldMk cId="4027047366" sldId="274"/>
        </pc:sldMkLst>
        <pc:spChg chg="mod">
          <ac:chgData name="Elizabeth Hayes" userId="5d91e51a-10d8-4a80-8760-b3c03695c54b" providerId="ADAL" clId="{CB5682DC-E4D0-446F-AEA1-1332EE7DF9F9}" dt="2024-07-04T18:02:42.350" v="794" actId="1076"/>
          <ac:spMkLst>
            <pc:docMk/>
            <pc:sldMk cId="4027047366" sldId="274"/>
            <ac:spMk id="18" creationId="{B7EBFC5D-FF7C-081C-E82D-13B71683E8DC}"/>
          </ac:spMkLst>
        </pc:spChg>
        <pc:picChg chg="mod">
          <ac:chgData name="Elizabeth Hayes" userId="5d91e51a-10d8-4a80-8760-b3c03695c54b" providerId="ADAL" clId="{CB5682DC-E4D0-446F-AEA1-1332EE7DF9F9}" dt="2024-07-04T18:02:48.491" v="795" actId="1076"/>
          <ac:picMkLst>
            <pc:docMk/>
            <pc:sldMk cId="4027047366" sldId="274"/>
            <ac:picMk id="15" creationId="{0CC5196F-5267-017C-A1C4-E3FD9F4A142D}"/>
          </ac:picMkLst>
        </pc:picChg>
      </pc:sldChg>
      <pc:sldChg chg="modSp add del mod">
        <pc:chgData name="Elizabeth Hayes" userId="5d91e51a-10d8-4a80-8760-b3c03695c54b" providerId="ADAL" clId="{CB5682DC-E4D0-446F-AEA1-1332EE7DF9F9}" dt="2024-07-04T17:58:44.290" v="757" actId="47"/>
        <pc:sldMkLst>
          <pc:docMk/>
          <pc:sldMk cId="966174018" sldId="275"/>
        </pc:sldMkLst>
        <pc:grpChg chg="mod">
          <ac:chgData name="Elizabeth Hayes" userId="5d91e51a-10d8-4a80-8760-b3c03695c54b" providerId="ADAL" clId="{CB5682DC-E4D0-446F-AEA1-1332EE7DF9F9}" dt="2024-07-04T17:56:48.880" v="754" actId="1076"/>
          <ac:grpSpMkLst>
            <pc:docMk/>
            <pc:sldMk cId="966174018" sldId="275"/>
            <ac:grpSpMk id="3" creationId="{9C4094D1-D1E6-367A-4816-3AC28FA00FF8}"/>
          </ac:grpSpMkLst>
        </pc:grpChg>
        <pc:picChg chg="mod">
          <ac:chgData name="Elizabeth Hayes" userId="5d91e51a-10d8-4a80-8760-b3c03695c54b" providerId="ADAL" clId="{CB5682DC-E4D0-446F-AEA1-1332EE7DF9F9}" dt="2024-07-04T17:56:48.880" v="754" actId="1076"/>
          <ac:picMkLst>
            <pc:docMk/>
            <pc:sldMk cId="966174018" sldId="275"/>
            <ac:picMk id="8" creationId="{FA885126-9551-EF41-5880-9AE1C4ACA395}"/>
          </ac:picMkLst>
        </pc:picChg>
        <pc:picChg chg="mod">
          <ac:chgData name="Elizabeth Hayes" userId="5d91e51a-10d8-4a80-8760-b3c03695c54b" providerId="ADAL" clId="{CB5682DC-E4D0-446F-AEA1-1332EE7DF9F9}" dt="2024-07-04T17:56:48.880" v="754" actId="1076"/>
          <ac:picMkLst>
            <pc:docMk/>
            <pc:sldMk cId="966174018" sldId="275"/>
            <ac:picMk id="10" creationId="{BE4E7CFA-3F21-6D34-BB09-4258DF4441A0}"/>
          </ac:picMkLst>
        </pc:picChg>
        <pc:picChg chg="mod">
          <ac:chgData name="Elizabeth Hayes" userId="5d91e51a-10d8-4a80-8760-b3c03695c54b" providerId="ADAL" clId="{CB5682DC-E4D0-446F-AEA1-1332EE7DF9F9}" dt="2024-07-04T17:56:48.880" v="754" actId="1076"/>
          <ac:picMkLst>
            <pc:docMk/>
            <pc:sldMk cId="966174018" sldId="275"/>
            <ac:picMk id="12" creationId="{5F7147E3-5293-C88F-9491-584E5974C433}"/>
          </ac:picMkLst>
        </pc:picChg>
        <pc:picChg chg="mod">
          <ac:chgData name="Elizabeth Hayes" userId="5d91e51a-10d8-4a80-8760-b3c03695c54b" providerId="ADAL" clId="{CB5682DC-E4D0-446F-AEA1-1332EE7DF9F9}" dt="2024-07-04T17:56:48.880" v="754" actId="1076"/>
          <ac:picMkLst>
            <pc:docMk/>
            <pc:sldMk cId="966174018" sldId="275"/>
            <ac:picMk id="15" creationId="{0CC5196F-5267-017C-A1C4-E3FD9F4A142D}"/>
          </ac:picMkLst>
        </pc:picChg>
      </pc:sldChg>
      <pc:sldChg chg="add del">
        <pc:chgData name="Elizabeth Hayes" userId="5d91e51a-10d8-4a80-8760-b3c03695c54b" providerId="ADAL" clId="{CB5682DC-E4D0-446F-AEA1-1332EE7DF9F9}" dt="2024-07-04T17:55:46.418" v="748" actId="2890"/>
        <pc:sldMkLst>
          <pc:docMk/>
          <pc:sldMk cId="1272761598" sldId="275"/>
        </pc:sldMkLst>
      </pc:sldChg>
      <pc:sldChg chg="addSp delSp modSp new del mod ord modTransition setBg modClrScheme modAnim chgLayout">
        <pc:chgData name="Elizabeth Hayes" userId="5d91e51a-10d8-4a80-8760-b3c03695c54b" providerId="ADAL" clId="{CB5682DC-E4D0-446F-AEA1-1332EE7DF9F9}" dt="2024-07-17T13:29:18.084" v="1958" actId="47"/>
        <pc:sldMkLst>
          <pc:docMk/>
          <pc:sldMk cId="1373946190" sldId="275"/>
        </pc:sldMkLst>
        <pc:spChg chg="del">
          <ac:chgData name="Elizabeth Hayes" userId="5d91e51a-10d8-4a80-8760-b3c03695c54b" providerId="ADAL" clId="{CB5682DC-E4D0-446F-AEA1-1332EE7DF9F9}" dt="2024-07-17T10:30:33.561" v="1823" actId="700"/>
          <ac:spMkLst>
            <pc:docMk/>
            <pc:sldMk cId="1373946190" sldId="275"/>
            <ac:spMk id="2" creationId="{980847E9-4022-1B54-6509-4D6EF4A4573C}"/>
          </ac:spMkLst>
        </pc:spChg>
        <pc:spChg chg="del">
          <ac:chgData name="Elizabeth Hayes" userId="5d91e51a-10d8-4a80-8760-b3c03695c54b" providerId="ADAL" clId="{CB5682DC-E4D0-446F-AEA1-1332EE7DF9F9}" dt="2024-07-17T10:30:33.561" v="1823" actId="700"/>
          <ac:spMkLst>
            <pc:docMk/>
            <pc:sldMk cId="1373946190" sldId="275"/>
            <ac:spMk id="3" creationId="{DF988ACB-A59B-196F-A613-22D007F72C0C}"/>
          </ac:spMkLst>
        </pc:spChg>
        <pc:spChg chg="add del mod">
          <ac:chgData name="Elizabeth Hayes" userId="5d91e51a-10d8-4a80-8760-b3c03695c54b" providerId="ADAL" clId="{CB5682DC-E4D0-446F-AEA1-1332EE7DF9F9}" dt="2024-07-17T10:30:58.788" v="1829"/>
          <ac:spMkLst>
            <pc:docMk/>
            <pc:sldMk cId="1373946190" sldId="275"/>
            <ac:spMk id="4" creationId="{539ACB34-F826-9401-59B0-E08AB4D7FD1E}"/>
          </ac:spMkLst>
        </pc:spChg>
        <pc:spChg chg="add del mod">
          <ac:chgData name="Elizabeth Hayes" userId="5d91e51a-10d8-4a80-8760-b3c03695c54b" providerId="ADAL" clId="{CB5682DC-E4D0-446F-AEA1-1332EE7DF9F9}" dt="2024-07-17T10:32:42.600" v="1857" actId="21"/>
          <ac:spMkLst>
            <pc:docMk/>
            <pc:sldMk cId="1373946190" sldId="275"/>
            <ac:spMk id="5" creationId="{25522DD7-1E2B-61CE-9A1B-BC21DFDB9910}"/>
          </ac:spMkLst>
        </pc:spChg>
        <pc:spChg chg="add del">
          <ac:chgData name="Elizabeth Hayes" userId="5d91e51a-10d8-4a80-8760-b3c03695c54b" providerId="ADAL" clId="{CB5682DC-E4D0-446F-AEA1-1332EE7DF9F9}" dt="2024-07-17T11:08:06.079" v="1891" actId="26606"/>
          <ac:spMkLst>
            <pc:docMk/>
            <pc:sldMk cId="1373946190" sldId="275"/>
            <ac:spMk id="16" creationId="{C96C8BAF-68F3-4B78-B238-35DF5D86560D}"/>
          </ac:spMkLst>
        </pc:spChg>
        <pc:grpChg chg="add del">
          <ac:chgData name="Elizabeth Hayes" userId="5d91e51a-10d8-4a80-8760-b3c03695c54b" providerId="ADAL" clId="{CB5682DC-E4D0-446F-AEA1-1332EE7DF9F9}" dt="2024-07-17T11:08:06.079" v="1891" actId="26606"/>
          <ac:grpSpMkLst>
            <pc:docMk/>
            <pc:sldMk cId="1373946190" sldId="275"/>
            <ac:grpSpMk id="18" creationId="{4F4CD6D0-5A87-4BA2-A13A-0E40511C3CFA}"/>
          </ac:grpSpMkLst>
        </pc:grpChg>
        <pc:grpChg chg="add del">
          <ac:chgData name="Elizabeth Hayes" userId="5d91e51a-10d8-4a80-8760-b3c03695c54b" providerId="ADAL" clId="{CB5682DC-E4D0-446F-AEA1-1332EE7DF9F9}" dt="2024-07-17T11:08:06.079" v="1891" actId="26606"/>
          <ac:grpSpMkLst>
            <pc:docMk/>
            <pc:sldMk cId="1373946190" sldId="275"/>
            <ac:grpSpMk id="22" creationId="{E9537076-EF48-4F72-9164-FD8260D550AC}"/>
          </ac:grpSpMkLst>
        </pc:grpChg>
        <pc:grpChg chg="add del">
          <ac:chgData name="Elizabeth Hayes" userId="5d91e51a-10d8-4a80-8760-b3c03695c54b" providerId="ADAL" clId="{CB5682DC-E4D0-446F-AEA1-1332EE7DF9F9}" dt="2024-07-17T11:08:06.079" v="1891" actId="26606"/>
          <ac:grpSpMkLst>
            <pc:docMk/>
            <pc:sldMk cId="1373946190" sldId="275"/>
            <ac:grpSpMk id="26" creationId="{6EFC3492-86BD-4D75-B5B4-C2DBFE0BD106}"/>
          </ac:grpSpMkLst>
        </pc:grpChg>
        <pc:picChg chg="add">
          <ac:chgData name="Elizabeth Hayes" userId="5d91e51a-10d8-4a80-8760-b3c03695c54b" providerId="ADAL" clId="{CB5682DC-E4D0-446F-AEA1-1332EE7DF9F9}" dt="2024-07-17T10:31:46.271" v="1850"/>
          <ac:picMkLst>
            <pc:docMk/>
            <pc:sldMk cId="1373946190" sldId="275"/>
            <ac:picMk id="6" creationId="{E03228D3-0139-0079-9181-18D3396E8073}"/>
          </ac:picMkLst>
        </pc:picChg>
        <pc:picChg chg="mod">
          <ac:chgData name="Elizabeth Hayes" userId="5d91e51a-10d8-4a80-8760-b3c03695c54b" providerId="ADAL" clId="{CB5682DC-E4D0-446F-AEA1-1332EE7DF9F9}" dt="2024-07-17T10:32:06.112" v="1852" actId="14100"/>
          <ac:picMkLst>
            <pc:docMk/>
            <pc:sldMk cId="1373946190" sldId="275"/>
            <ac:picMk id="7" creationId="{4B9DA8C1-69E8-0105-79AC-C14C0439C2D9}"/>
          </ac:picMkLst>
        </pc:picChg>
        <pc:picChg chg="mod modCrop">
          <ac:chgData name="Elizabeth Hayes" userId="5d91e51a-10d8-4a80-8760-b3c03695c54b" providerId="ADAL" clId="{CB5682DC-E4D0-446F-AEA1-1332EE7DF9F9}" dt="2024-07-17T13:22:10.873" v="1950" actId="18131"/>
          <ac:picMkLst>
            <pc:docMk/>
            <pc:sldMk cId="1373946190" sldId="275"/>
            <ac:picMk id="8" creationId="{6FE3BDA0-CB9A-BDE2-9FD2-F4647026EFDE}"/>
          </ac:picMkLst>
        </pc:picChg>
        <pc:picChg chg="add del mod modCrop">
          <ac:chgData name="Elizabeth Hayes" userId="5d91e51a-10d8-4a80-8760-b3c03695c54b" providerId="ADAL" clId="{CB5682DC-E4D0-446F-AEA1-1332EE7DF9F9}" dt="2024-07-17T11:08:28.845" v="1898" actId="478"/>
          <ac:picMkLst>
            <pc:docMk/>
            <pc:sldMk cId="1373946190" sldId="275"/>
            <ac:picMk id="9" creationId="{875D3A0C-765A-C4BF-F5FD-DA5B0A92EC8C}"/>
          </ac:picMkLst>
        </pc:picChg>
        <pc:picChg chg="add del mod">
          <ac:chgData name="Elizabeth Hayes" userId="5d91e51a-10d8-4a80-8760-b3c03695c54b" providerId="ADAL" clId="{CB5682DC-E4D0-446F-AEA1-1332EE7DF9F9}" dt="2024-07-17T11:07:38.236" v="1883" actId="478"/>
          <ac:picMkLst>
            <pc:docMk/>
            <pc:sldMk cId="1373946190" sldId="275"/>
            <ac:picMk id="10" creationId="{B7EEFA4D-1C08-B340-CA06-AA2EC761564C}"/>
          </ac:picMkLst>
        </pc:picChg>
        <pc:picChg chg="add del mod">
          <ac:chgData name="Elizabeth Hayes" userId="5d91e51a-10d8-4a80-8760-b3c03695c54b" providerId="ADAL" clId="{CB5682DC-E4D0-446F-AEA1-1332EE7DF9F9}" dt="2024-07-17T11:08:27.388" v="1897" actId="478"/>
          <ac:picMkLst>
            <pc:docMk/>
            <pc:sldMk cId="1373946190" sldId="275"/>
            <ac:picMk id="11" creationId="{2DF90BF6-2570-A6F1-6411-BD355D593CAC}"/>
          </ac:picMkLst>
        </pc:picChg>
        <pc:picChg chg="add mod modCrop">
          <ac:chgData name="Elizabeth Hayes" userId="5d91e51a-10d8-4a80-8760-b3c03695c54b" providerId="ADAL" clId="{CB5682DC-E4D0-446F-AEA1-1332EE7DF9F9}" dt="2024-07-17T13:22:26.185" v="1953" actId="18131"/>
          <ac:picMkLst>
            <pc:docMk/>
            <pc:sldMk cId="1373946190" sldId="275"/>
            <ac:picMk id="12" creationId="{B89A6752-5B5D-CCBA-4684-03C671DC643D}"/>
          </ac:picMkLst>
        </pc:picChg>
        <pc:picChg chg="add mod modCrop">
          <ac:chgData name="Elizabeth Hayes" userId="5d91e51a-10d8-4a80-8760-b3c03695c54b" providerId="ADAL" clId="{CB5682DC-E4D0-446F-AEA1-1332EE7DF9F9}" dt="2024-07-17T13:22:37.120" v="1956" actId="18131"/>
          <ac:picMkLst>
            <pc:docMk/>
            <pc:sldMk cId="1373946190" sldId="275"/>
            <ac:picMk id="13" creationId="{A8CC2BD5-BA28-2A51-AAFA-EB071FEA7D7D}"/>
          </ac:picMkLst>
        </pc:picChg>
        <pc:picChg chg="add del mod">
          <ac:chgData name="Elizabeth Hayes" userId="5d91e51a-10d8-4a80-8760-b3c03695c54b" providerId="ADAL" clId="{CB5682DC-E4D0-446F-AEA1-1332EE7DF9F9}" dt="2024-07-17T11:19:48.884" v="1935"/>
          <ac:picMkLst>
            <pc:docMk/>
            <pc:sldMk cId="1373946190" sldId="275"/>
            <ac:picMk id="17" creationId="{05B916EA-6AEA-518A-9F03-3BF400734D74}"/>
          </ac:picMkLst>
        </pc:picChg>
        <pc:picChg chg="add mod">
          <ac:chgData name="Elizabeth Hayes" userId="5d91e51a-10d8-4a80-8760-b3c03695c54b" providerId="ADAL" clId="{CB5682DC-E4D0-446F-AEA1-1332EE7DF9F9}" dt="2024-07-17T11:20:19.457" v="1936"/>
          <ac:picMkLst>
            <pc:docMk/>
            <pc:sldMk cId="1373946190" sldId="275"/>
            <ac:picMk id="29" creationId="{04577173-2812-6A59-A9F6-EA84F2B70E65}"/>
          </ac:picMkLst>
        </pc:picChg>
      </pc:sldChg>
      <pc:sldChg chg="modSp add del mod modTransition">
        <pc:chgData name="Elizabeth Hayes" userId="5d91e51a-10d8-4a80-8760-b3c03695c54b" providerId="ADAL" clId="{CB5682DC-E4D0-446F-AEA1-1332EE7DF9F9}" dt="2024-07-04T19:16:10.570" v="820" actId="47"/>
        <pc:sldMkLst>
          <pc:docMk/>
          <pc:sldMk cId="1934577672" sldId="275"/>
        </pc:sldMkLst>
        <pc:spChg chg="mod">
          <ac:chgData name="Elizabeth Hayes" userId="5d91e51a-10d8-4a80-8760-b3c03695c54b" providerId="ADAL" clId="{CB5682DC-E4D0-446F-AEA1-1332EE7DF9F9}" dt="2024-07-04T19:12:04.775" v="805" actId="1076"/>
          <ac:spMkLst>
            <pc:docMk/>
            <pc:sldMk cId="1934577672" sldId="275"/>
            <ac:spMk id="20" creationId="{A0C58A90-BB3E-3A3E-F3FD-9BCB20F036F9}"/>
          </ac:spMkLst>
        </pc:spChg>
        <pc:picChg chg="mod">
          <ac:chgData name="Elizabeth Hayes" userId="5d91e51a-10d8-4a80-8760-b3c03695c54b" providerId="ADAL" clId="{CB5682DC-E4D0-446F-AEA1-1332EE7DF9F9}" dt="2024-07-04T19:12:04.775" v="805" actId="1076"/>
          <ac:picMkLst>
            <pc:docMk/>
            <pc:sldMk cId="1934577672" sldId="275"/>
            <ac:picMk id="8" creationId="{FA885126-9551-EF41-5880-9AE1C4ACA395}"/>
          </ac:picMkLst>
        </pc:picChg>
        <pc:picChg chg="mod">
          <ac:chgData name="Elizabeth Hayes" userId="5d91e51a-10d8-4a80-8760-b3c03695c54b" providerId="ADAL" clId="{CB5682DC-E4D0-446F-AEA1-1332EE7DF9F9}" dt="2024-07-04T19:12:04.775" v="805" actId="1076"/>
          <ac:picMkLst>
            <pc:docMk/>
            <pc:sldMk cId="1934577672" sldId="275"/>
            <ac:picMk id="10" creationId="{BE4E7CFA-3F21-6D34-BB09-4258DF4441A0}"/>
          </ac:picMkLst>
        </pc:picChg>
        <pc:picChg chg="mod">
          <ac:chgData name="Elizabeth Hayes" userId="5d91e51a-10d8-4a80-8760-b3c03695c54b" providerId="ADAL" clId="{CB5682DC-E4D0-446F-AEA1-1332EE7DF9F9}" dt="2024-07-04T19:12:04.775" v="805" actId="1076"/>
          <ac:picMkLst>
            <pc:docMk/>
            <pc:sldMk cId="1934577672" sldId="275"/>
            <ac:picMk id="12" creationId="{5F7147E3-5293-C88F-9491-584E5974C433}"/>
          </ac:picMkLst>
        </pc:picChg>
        <pc:picChg chg="mod">
          <ac:chgData name="Elizabeth Hayes" userId="5d91e51a-10d8-4a80-8760-b3c03695c54b" providerId="ADAL" clId="{CB5682DC-E4D0-446F-AEA1-1332EE7DF9F9}" dt="2024-07-04T19:12:04.775" v="805" actId="1076"/>
          <ac:picMkLst>
            <pc:docMk/>
            <pc:sldMk cId="1934577672" sldId="275"/>
            <ac:picMk id="15" creationId="{0CC5196F-5267-017C-A1C4-E3FD9F4A142D}"/>
          </ac:picMkLst>
        </pc:picChg>
      </pc:sldChg>
      <pc:sldChg chg="add del setBg">
        <pc:chgData name="Elizabeth Hayes" userId="5d91e51a-10d8-4a80-8760-b3c03695c54b" providerId="ADAL" clId="{CB5682DC-E4D0-446F-AEA1-1332EE7DF9F9}" dt="2024-07-17T09:50:48.883" v="1817"/>
        <pc:sldMkLst>
          <pc:docMk/>
          <pc:sldMk cId="3255188387" sldId="275"/>
        </pc:sldMkLst>
      </pc:sldChg>
      <pc:sldChg chg="modSp add del mod">
        <pc:chgData name="Elizabeth Hayes" userId="5d91e51a-10d8-4a80-8760-b3c03695c54b" providerId="ADAL" clId="{CB5682DC-E4D0-446F-AEA1-1332EE7DF9F9}" dt="2024-07-04T17:58:44.290" v="757" actId="47"/>
        <pc:sldMkLst>
          <pc:docMk/>
          <pc:sldMk cId="2134610451" sldId="276"/>
        </pc:sldMkLst>
        <pc:grpChg chg="mod">
          <ac:chgData name="Elizabeth Hayes" userId="5d91e51a-10d8-4a80-8760-b3c03695c54b" providerId="ADAL" clId="{CB5682DC-E4D0-446F-AEA1-1332EE7DF9F9}" dt="2024-07-04T17:57:12.778" v="756" actId="1076"/>
          <ac:grpSpMkLst>
            <pc:docMk/>
            <pc:sldMk cId="2134610451" sldId="276"/>
            <ac:grpSpMk id="3" creationId="{9C4094D1-D1E6-367A-4816-3AC28FA00FF8}"/>
          </ac:grpSpMkLst>
        </pc:grpChg>
        <pc:picChg chg="mod">
          <ac:chgData name="Elizabeth Hayes" userId="5d91e51a-10d8-4a80-8760-b3c03695c54b" providerId="ADAL" clId="{CB5682DC-E4D0-446F-AEA1-1332EE7DF9F9}" dt="2024-07-04T17:57:12.778" v="756" actId="1076"/>
          <ac:picMkLst>
            <pc:docMk/>
            <pc:sldMk cId="2134610451" sldId="276"/>
            <ac:picMk id="8" creationId="{FA885126-9551-EF41-5880-9AE1C4ACA395}"/>
          </ac:picMkLst>
        </pc:picChg>
        <pc:picChg chg="mod">
          <ac:chgData name="Elizabeth Hayes" userId="5d91e51a-10d8-4a80-8760-b3c03695c54b" providerId="ADAL" clId="{CB5682DC-E4D0-446F-AEA1-1332EE7DF9F9}" dt="2024-07-04T17:57:12.778" v="756" actId="1076"/>
          <ac:picMkLst>
            <pc:docMk/>
            <pc:sldMk cId="2134610451" sldId="276"/>
            <ac:picMk id="10" creationId="{BE4E7CFA-3F21-6D34-BB09-4258DF4441A0}"/>
          </ac:picMkLst>
        </pc:picChg>
        <pc:picChg chg="mod">
          <ac:chgData name="Elizabeth Hayes" userId="5d91e51a-10d8-4a80-8760-b3c03695c54b" providerId="ADAL" clId="{CB5682DC-E4D0-446F-AEA1-1332EE7DF9F9}" dt="2024-07-04T17:57:12.778" v="756" actId="1076"/>
          <ac:picMkLst>
            <pc:docMk/>
            <pc:sldMk cId="2134610451" sldId="276"/>
            <ac:picMk id="12" creationId="{5F7147E3-5293-C88F-9491-584E5974C433}"/>
          </ac:picMkLst>
        </pc:picChg>
        <pc:picChg chg="mod">
          <ac:chgData name="Elizabeth Hayes" userId="5d91e51a-10d8-4a80-8760-b3c03695c54b" providerId="ADAL" clId="{CB5682DC-E4D0-446F-AEA1-1332EE7DF9F9}" dt="2024-07-04T17:57:12.778" v="756" actId="1076"/>
          <ac:picMkLst>
            <pc:docMk/>
            <pc:sldMk cId="2134610451" sldId="276"/>
            <ac:picMk id="15" creationId="{0CC5196F-5267-017C-A1C4-E3FD9F4A142D}"/>
          </ac:picMkLst>
        </pc:picChg>
      </pc:sldChg>
      <pc:sldChg chg="add del">
        <pc:chgData name="Elizabeth Hayes" userId="5d91e51a-10d8-4a80-8760-b3c03695c54b" providerId="ADAL" clId="{CB5682DC-E4D0-446F-AEA1-1332EE7DF9F9}" dt="2024-07-04T17:55:46.022" v="747" actId="2890"/>
        <pc:sldMkLst>
          <pc:docMk/>
          <pc:sldMk cId="2318594623" sldId="276"/>
        </pc:sldMkLst>
      </pc:sldChg>
      <pc:sldChg chg="modSp add del mod modTransition">
        <pc:chgData name="Elizabeth Hayes" userId="5d91e51a-10d8-4a80-8760-b3c03695c54b" providerId="ADAL" clId="{CB5682DC-E4D0-446F-AEA1-1332EE7DF9F9}" dt="2024-07-04T19:16:10.570" v="820" actId="47"/>
        <pc:sldMkLst>
          <pc:docMk/>
          <pc:sldMk cId="3443602501" sldId="276"/>
        </pc:sldMkLst>
        <pc:spChg chg="mod">
          <ac:chgData name="Elizabeth Hayes" userId="5d91e51a-10d8-4a80-8760-b3c03695c54b" providerId="ADAL" clId="{CB5682DC-E4D0-446F-AEA1-1332EE7DF9F9}" dt="2024-07-04T19:12:31.165" v="807" actId="1076"/>
          <ac:spMkLst>
            <pc:docMk/>
            <pc:sldMk cId="3443602501" sldId="276"/>
            <ac:spMk id="20" creationId="{A0C58A90-BB3E-3A3E-F3FD-9BCB20F036F9}"/>
          </ac:spMkLst>
        </pc:spChg>
        <pc:picChg chg="mod">
          <ac:chgData name="Elizabeth Hayes" userId="5d91e51a-10d8-4a80-8760-b3c03695c54b" providerId="ADAL" clId="{CB5682DC-E4D0-446F-AEA1-1332EE7DF9F9}" dt="2024-07-04T19:12:31.165" v="807" actId="1076"/>
          <ac:picMkLst>
            <pc:docMk/>
            <pc:sldMk cId="3443602501" sldId="276"/>
            <ac:picMk id="8" creationId="{FA885126-9551-EF41-5880-9AE1C4ACA395}"/>
          </ac:picMkLst>
        </pc:picChg>
        <pc:picChg chg="mod">
          <ac:chgData name="Elizabeth Hayes" userId="5d91e51a-10d8-4a80-8760-b3c03695c54b" providerId="ADAL" clId="{CB5682DC-E4D0-446F-AEA1-1332EE7DF9F9}" dt="2024-07-04T19:12:31.165" v="807" actId="1076"/>
          <ac:picMkLst>
            <pc:docMk/>
            <pc:sldMk cId="3443602501" sldId="276"/>
            <ac:picMk id="10" creationId="{BE4E7CFA-3F21-6D34-BB09-4258DF4441A0}"/>
          </ac:picMkLst>
        </pc:picChg>
        <pc:picChg chg="mod">
          <ac:chgData name="Elizabeth Hayes" userId="5d91e51a-10d8-4a80-8760-b3c03695c54b" providerId="ADAL" clId="{CB5682DC-E4D0-446F-AEA1-1332EE7DF9F9}" dt="2024-07-04T19:12:31.165" v="807" actId="1076"/>
          <ac:picMkLst>
            <pc:docMk/>
            <pc:sldMk cId="3443602501" sldId="276"/>
            <ac:picMk id="12" creationId="{5F7147E3-5293-C88F-9491-584E5974C433}"/>
          </ac:picMkLst>
        </pc:picChg>
        <pc:picChg chg="mod">
          <ac:chgData name="Elizabeth Hayes" userId="5d91e51a-10d8-4a80-8760-b3c03695c54b" providerId="ADAL" clId="{CB5682DC-E4D0-446F-AEA1-1332EE7DF9F9}" dt="2024-07-04T19:12:31.165" v="807" actId="1076"/>
          <ac:picMkLst>
            <pc:docMk/>
            <pc:sldMk cId="3443602501" sldId="276"/>
            <ac:picMk id="15" creationId="{0CC5196F-5267-017C-A1C4-E3FD9F4A142D}"/>
          </ac:picMkLst>
        </pc:picChg>
      </pc:sldChg>
      <pc:sldChg chg="addSp delSp modSp add del mod modTransition modAnim">
        <pc:chgData name="Elizabeth Hayes" userId="5d91e51a-10d8-4a80-8760-b3c03695c54b" providerId="ADAL" clId="{CB5682DC-E4D0-446F-AEA1-1332EE7DF9F9}" dt="2024-07-17T13:29:04.354" v="1957" actId="47"/>
        <pc:sldMkLst>
          <pc:docMk/>
          <pc:sldMk cId="3511800732" sldId="276"/>
        </pc:sldMkLst>
        <pc:picChg chg="add del mod">
          <ac:chgData name="Elizabeth Hayes" userId="5d91e51a-10d8-4a80-8760-b3c03695c54b" providerId="ADAL" clId="{CB5682DC-E4D0-446F-AEA1-1332EE7DF9F9}" dt="2024-07-17T11:19:20.717" v="1933"/>
          <ac:picMkLst>
            <pc:docMk/>
            <pc:sldMk cId="3511800732" sldId="276"/>
            <ac:picMk id="4" creationId="{C88A4525-6446-9E89-24B8-08E8B6AB3BAD}"/>
          </ac:picMkLst>
        </pc:picChg>
        <pc:picChg chg="add del mod ord">
          <ac:chgData name="Elizabeth Hayes" userId="5d91e51a-10d8-4a80-8760-b3c03695c54b" providerId="ADAL" clId="{CB5682DC-E4D0-446F-AEA1-1332EE7DF9F9}" dt="2024-07-17T11:19:30.578" v="1934"/>
          <ac:picMkLst>
            <pc:docMk/>
            <pc:sldMk cId="3511800732" sldId="276"/>
            <ac:picMk id="7" creationId="{B611AD18-2FC2-EE1E-B211-15664817BBE9}"/>
          </ac:picMkLst>
        </pc:picChg>
        <pc:picChg chg="mod modCrop">
          <ac:chgData name="Elizabeth Hayes" userId="5d91e51a-10d8-4a80-8760-b3c03695c54b" providerId="ADAL" clId="{CB5682DC-E4D0-446F-AEA1-1332EE7DF9F9}" dt="2024-07-17T11:16:13.577" v="1928" actId="18131"/>
          <ac:picMkLst>
            <pc:docMk/>
            <pc:sldMk cId="3511800732" sldId="276"/>
            <ac:picMk id="8" creationId="{6FE3BDA0-CB9A-BDE2-9FD2-F4647026EFDE}"/>
          </ac:picMkLst>
        </pc:picChg>
        <pc:picChg chg="add del mod">
          <ac:chgData name="Elizabeth Hayes" userId="5d91e51a-10d8-4a80-8760-b3c03695c54b" providerId="ADAL" clId="{CB5682DC-E4D0-446F-AEA1-1332EE7DF9F9}" dt="2024-07-17T11:19:48.884" v="1935"/>
          <ac:picMkLst>
            <pc:docMk/>
            <pc:sldMk cId="3511800732" sldId="276"/>
            <ac:picMk id="9" creationId="{7CB7560E-926E-8145-44FF-B3CF1C7E4AB0}"/>
          </ac:picMkLst>
        </pc:picChg>
        <pc:picChg chg="mod modCrop">
          <ac:chgData name="Elizabeth Hayes" userId="5d91e51a-10d8-4a80-8760-b3c03695c54b" providerId="ADAL" clId="{CB5682DC-E4D0-446F-AEA1-1332EE7DF9F9}" dt="2024-07-17T11:15:23.386" v="1924" actId="18131"/>
          <ac:picMkLst>
            <pc:docMk/>
            <pc:sldMk cId="3511800732" sldId="276"/>
            <ac:picMk id="12" creationId="{B89A6752-5B5D-CCBA-4684-03C671DC643D}"/>
          </ac:picMkLst>
        </pc:picChg>
        <pc:picChg chg="mod modCrop">
          <ac:chgData name="Elizabeth Hayes" userId="5d91e51a-10d8-4a80-8760-b3c03695c54b" providerId="ADAL" clId="{CB5682DC-E4D0-446F-AEA1-1332EE7DF9F9}" dt="2024-07-17T11:15:05.746" v="1921" actId="18131"/>
          <ac:picMkLst>
            <pc:docMk/>
            <pc:sldMk cId="3511800732" sldId="276"/>
            <ac:picMk id="13" creationId="{A8CC2BD5-BA28-2A51-AAFA-EB071FEA7D7D}"/>
          </ac:picMkLst>
        </pc:picChg>
        <pc:picChg chg="add mod">
          <ac:chgData name="Elizabeth Hayes" userId="5d91e51a-10d8-4a80-8760-b3c03695c54b" providerId="ADAL" clId="{CB5682DC-E4D0-446F-AEA1-1332EE7DF9F9}" dt="2024-07-17T11:20:19.457" v="1936"/>
          <ac:picMkLst>
            <pc:docMk/>
            <pc:sldMk cId="3511800732" sldId="276"/>
            <ac:picMk id="17" creationId="{7AC1452B-368F-6FD5-07AE-B66B36E34A2D}"/>
          </ac:picMkLst>
        </pc:picChg>
      </pc:sldChg>
      <pc:sldChg chg="addSp delSp modSp add mod modTransition setBg delAnim">
        <pc:chgData name="Elizabeth Hayes" userId="5d91e51a-10d8-4a80-8760-b3c03695c54b" providerId="ADAL" clId="{CB5682DC-E4D0-446F-AEA1-1332EE7DF9F9}" dt="2024-08-28T15:09:31.405" v="2647"/>
        <pc:sldMkLst>
          <pc:docMk/>
          <pc:sldMk cId="1237477960" sldId="277"/>
        </pc:sldMkLst>
        <pc:spChg chg="add mod">
          <ac:chgData name="Elizabeth Hayes" userId="5d91e51a-10d8-4a80-8760-b3c03695c54b" providerId="ADAL" clId="{CB5682DC-E4D0-446F-AEA1-1332EE7DF9F9}" dt="2024-07-18T10:59:44.941" v="2634" actId="207"/>
          <ac:spMkLst>
            <pc:docMk/>
            <pc:sldMk cId="1237477960" sldId="277"/>
            <ac:spMk id="2" creationId="{A907931D-0301-3395-5387-F7A9E3768168}"/>
          </ac:spMkLst>
        </pc:spChg>
        <pc:spChg chg="add mod">
          <ac:chgData name="Elizabeth Hayes" userId="5d91e51a-10d8-4a80-8760-b3c03695c54b" providerId="ADAL" clId="{CB5682DC-E4D0-446F-AEA1-1332EE7DF9F9}" dt="2024-07-18T09:50:03.276" v="2613" actId="1076"/>
          <ac:spMkLst>
            <pc:docMk/>
            <pc:sldMk cId="1237477960" sldId="277"/>
            <ac:spMk id="3" creationId="{485C3358-8821-D2FF-989B-0A76B32D587F}"/>
          </ac:spMkLst>
        </pc:spChg>
        <pc:spChg chg="add del mod">
          <ac:chgData name="Elizabeth Hayes" userId="5d91e51a-10d8-4a80-8760-b3c03695c54b" providerId="ADAL" clId="{CB5682DC-E4D0-446F-AEA1-1332EE7DF9F9}" dt="2024-07-17T14:22:41.945" v="2120" actId="478"/>
          <ac:spMkLst>
            <pc:docMk/>
            <pc:sldMk cId="1237477960" sldId="277"/>
            <ac:spMk id="3" creationId="{910A9A98-32B1-BF0A-C281-667B796AFCC4}"/>
          </ac:spMkLst>
        </pc:spChg>
        <pc:spChg chg="add del mod">
          <ac:chgData name="Elizabeth Hayes" userId="5d91e51a-10d8-4a80-8760-b3c03695c54b" providerId="ADAL" clId="{CB5682DC-E4D0-446F-AEA1-1332EE7DF9F9}" dt="2024-07-17T14:22:42.918" v="2121" actId="478"/>
          <ac:spMkLst>
            <pc:docMk/>
            <pc:sldMk cId="1237477960" sldId="277"/>
            <ac:spMk id="4" creationId="{846B44DF-BCF4-EE20-AF98-FFE024BED0BE}"/>
          </ac:spMkLst>
        </pc:spChg>
        <pc:spChg chg="add mod">
          <ac:chgData name="Elizabeth Hayes" userId="5d91e51a-10d8-4a80-8760-b3c03695c54b" providerId="ADAL" clId="{CB5682DC-E4D0-446F-AEA1-1332EE7DF9F9}" dt="2024-07-18T09:50:03.276" v="2613" actId="1076"/>
          <ac:spMkLst>
            <pc:docMk/>
            <pc:sldMk cId="1237477960" sldId="277"/>
            <ac:spMk id="4" creationId="{9FE48BDB-86E3-7742-21E8-9A66D7034353}"/>
          </ac:spMkLst>
        </pc:spChg>
        <pc:spChg chg="add mod">
          <ac:chgData name="Elizabeth Hayes" userId="5d91e51a-10d8-4a80-8760-b3c03695c54b" providerId="ADAL" clId="{CB5682DC-E4D0-446F-AEA1-1332EE7DF9F9}" dt="2024-07-18T09:50:03.276" v="2613" actId="1076"/>
          <ac:spMkLst>
            <pc:docMk/>
            <pc:sldMk cId="1237477960" sldId="277"/>
            <ac:spMk id="5" creationId="{15F6DEA5-AC17-930B-CC2B-E36CF0A10052}"/>
          </ac:spMkLst>
        </pc:spChg>
        <pc:spChg chg="add del mod">
          <ac:chgData name="Elizabeth Hayes" userId="5d91e51a-10d8-4a80-8760-b3c03695c54b" providerId="ADAL" clId="{CB5682DC-E4D0-446F-AEA1-1332EE7DF9F9}" dt="2024-07-17T14:22:44.265" v="2122" actId="478"/>
          <ac:spMkLst>
            <pc:docMk/>
            <pc:sldMk cId="1237477960" sldId="277"/>
            <ac:spMk id="5" creationId="{38F44BD5-1410-D42A-2CB4-83446E9042B8}"/>
          </ac:spMkLst>
        </pc:spChg>
        <pc:spChg chg="add del mod">
          <ac:chgData name="Elizabeth Hayes" userId="5d91e51a-10d8-4a80-8760-b3c03695c54b" providerId="ADAL" clId="{CB5682DC-E4D0-446F-AEA1-1332EE7DF9F9}" dt="2024-07-17T14:22:45.227" v="2123" actId="478"/>
          <ac:spMkLst>
            <pc:docMk/>
            <pc:sldMk cId="1237477960" sldId="277"/>
            <ac:spMk id="6" creationId="{4B5C0D3E-68A5-A84F-BABF-DDCB8E4C5B71}"/>
          </ac:spMkLst>
        </pc:spChg>
        <pc:spChg chg="add mod">
          <ac:chgData name="Elizabeth Hayes" userId="5d91e51a-10d8-4a80-8760-b3c03695c54b" providerId="ADAL" clId="{CB5682DC-E4D0-446F-AEA1-1332EE7DF9F9}" dt="2024-07-18T09:50:03.276" v="2613" actId="1076"/>
          <ac:spMkLst>
            <pc:docMk/>
            <pc:sldMk cId="1237477960" sldId="277"/>
            <ac:spMk id="6" creationId="{F7F0473A-4F88-0C64-A8B2-F63979AC8FCC}"/>
          </ac:spMkLst>
        </pc:spChg>
        <pc:spChg chg="add del mod">
          <ac:chgData name="Elizabeth Hayes" userId="5d91e51a-10d8-4a80-8760-b3c03695c54b" providerId="ADAL" clId="{CB5682DC-E4D0-446F-AEA1-1332EE7DF9F9}" dt="2024-07-17T13:47:16.235" v="2085" actId="478"/>
          <ac:spMkLst>
            <pc:docMk/>
            <pc:sldMk cId="1237477960" sldId="277"/>
            <ac:spMk id="7" creationId="{B761C5CB-F8BA-EC42-A59E-63E4BCDAACC6}"/>
          </ac:spMkLst>
        </pc:spChg>
        <pc:spChg chg="add mod">
          <ac:chgData name="Elizabeth Hayes" userId="5d91e51a-10d8-4a80-8760-b3c03695c54b" providerId="ADAL" clId="{CB5682DC-E4D0-446F-AEA1-1332EE7DF9F9}" dt="2024-07-18T09:50:03.276" v="2613" actId="1076"/>
          <ac:spMkLst>
            <pc:docMk/>
            <pc:sldMk cId="1237477960" sldId="277"/>
            <ac:spMk id="7" creationId="{F226FEFE-9A44-73DC-482F-0DB44FD04DC7}"/>
          </ac:spMkLst>
        </pc:spChg>
        <pc:spChg chg="add del mod">
          <ac:chgData name="Elizabeth Hayes" userId="5d91e51a-10d8-4a80-8760-b3c03695c54b" providerId="ADAL" clId="{CB5682DC-E4D0-446F-AEA1-1332EE7DF9F9}" dt="2024-07-17T13:36:40.484" v="2024" actId="21"/>
          <ac:spMkLst>
            <pc:docMk/>
            <pc:sldMk cId="1237477960" sldId="277"/>
            <ac:spMk id="9" creationId="{F377245E-1DD4-1052-D9C0-924C5103D035}"/>
          </ac:spMkLst>
        </pc:spChg>
        <pc:spChg chg="add mod ord">
          <ac:chgData name="Elizabeth Hayes" userId="5d91e51a-10d8-4a80-8760-b3c03695c54b" providerId="ADAL" clId="{CB5682DC-E4D0-446F-AEA1-1332EE7DF9F9}" dt="2024-07-18T10:59:44.941" v="2634" actId="207"/>
          <ac:spMkLst>
            <pc:docMk/>
            <pc:sldMk cId="1237477960" sldId="277"/>
            <ac:spMk id="25" creationId="{509672C6-15E8-B748-7BCE-9693E3BB1048}"/>
          </ac:spMkLst>
        </pc:spChg>
        <pc:spChg chg="add mod ord">
          <ac:chgData name="Elizabeth Hayes" userId="5d91e51a-10d8-4a80-8760-b3c03695c54b" providerId="ADAL" clId="{CB5682DC-E4D0-446F-AEA1-1332EE7DF9F9}" dt="2024-07-18T10:59:44.941" v="2634" actId="207"/>
          <ac:spMkLst>
            <pc:docMk/>
            <pc:sldMk cId="1237477960" sldId="277"/>
            <ac:spMk id="26" creationId="{77E72D94-90F8-D64D-F0CB-025B7E7A092B}"/>
          </ac:spMkLst>
        </pc:spChg>
        <pc:spChg chg="add mod ord">
          <ac:chgData name="Elizabeth Hayes" userId="5d91e51a-10d8-4a80-8760-b3c03695c54b" providerId="ADAL" clId="{CB5682DC-E4D0-446F-AEA1-1332EE7DF9F9}" dt="2024-07-18T10:59:44.941" v="2634" actId="207"/>
          <ac:spMkLst>
            <pc:docMk/>
            <pc:sldMk cId="1237477960" sldId="277"/>
            <ac:spMk id="27" creationId="{9F7F0C50-7D80-FC93-69B0-87192E7E16D8}"/>
          </ac:spMkLst>
        </pc:spChg>
        <pc:spChg chg="add mod ord">
          <ac:chgData name="Elizabeth Hayes" userId="5d91e51a-10d8-4a80-8760-b3c03695c54b" providerId="ADAL" clId="{CB5682DC-E4D0-446F-AEA1-1332EE7DF9F9}" dt="2024-07-18T10:59:44.941" v="2634" actId="207"/>
          <ac:spMkLst>
            <pc:docMk/>
            <pc:sldMk cId="1237477960" sldId="277"/>
            <ac:spMk id="28" creationId="{80C3AE8F-3595-56B8-60E4-7D3884F39852}"/>
          </ac:spMkLst>
        </pc:spChg>
        <pc:spChg chg="add del mod">
          <ac:chgData name="Elizabeth Hayes" userId="5d91e51a-10d8-4a80-8760-b3c03695c54b" providerId="ADAL" clId="{CB5682DC-E4D0-446F-AEA1-1332EE7DF9F9}" dt="2024-07-17T15:56:33.475" v="2467" actId="1076"/>
          <ac:spMkLst>
            <pc:docMk/>
            <pc:sldMk cId="1237477960" sldId="277"/>
            <ac:spMk id="45" creationId="{8986A97F-3C18-37B5-86D2-C8F239F5EAC6}"/>
          </ac:spMkLst>
        </pc:spChg>
        <pc:spChg chg="add del mod">
          <ac:chgData name="Elizabeth Hayes" userId="5d91e51a-10d8-4a80-8760-b3c03695c54b" providerId="ADAL" clId="{CB5682DC-E4D0-446F-AEA1-1332EE7DF9F9}" dt="2024-07-17T15:53:18.218" v="2388" actId="478"/>
          <ac:spMkLst>
            <pc:docMk/>
            <pc:sldMk cId="1237477960" sldId="277"/>
            <ac:spMk id="46" creationId="{91F25CA7-FB65-A15F-41FB-45AD359F68A4}"/>
          </ac:spMkLst>
        </pc:spChg>
        <pc:spChg chg="add mod">
          <ac:chgData name="Elizabeth Hayes" userId="5d91e51a-10d8-4a80-8760-b3c03695c54b" providerId="ADAL" clId="{CB5682DC-E4D0-446F-AEA1-1332EE7DF9F9}" dt="2024-07-17T15:52:02.665" v="2340"/>
          <ac:spMkLst>
            <pc:docMk/>
            <pc:sldMk cId="1237477960" sldId="277"/>
            <ac:spMk id="47" creationId="{76046C7D-D157-BB34-EF88-EE6A2921F6A2}"/>
          </ac:spMkLst>
        </pc:spChg>
        <pc:spChg chg="add del mod">
          <ac:chgData name="Elizabeth Hayes" userId="5d91e51a-10d8-4a80-8760-b3c03695c54b" providerId="ADAL" clId="{CB5682DC-E4D0-446F-AEA1-1332EE7DF9F9}" dt="2024-07-17T15:53:19.494" v="2389" actId="478"/>
          <ac:spMkLst>
            <pc:docMk/>
            <pc:sldMk cId="1237477960" sldId="277"/>
            <ac:spMk id="48" creationId="{69DF5647-DCED-8E9A-5F39-923FCF12CEE5}"/>
          </ac:spMkLst>
        </pc:spChg>
        <pc:spChg chg="add del mod">
          <ac:chgData name="Elizabeth Hayes" userId="5d91e51a-10d8-4a80-8760-b3c03695c54b" providerId="ADAL" clId="{CB5682DC-E4D0-446F-AEA1-1332EE7DF9F9}" dt="2024-07-17T15:53:22.496" v="2392" actId="478"/>
          <ac:spMkLst>
            <pc:docMk/>
            <pc:sldMk cId="1237477960" sldId="277"/>
            <ac:spMk id="49" creationId="{EC276521-58F4-4D65-0C6C-E942D4E3A8C3}"/>
          </ac:spMkLst>
        </pc:spChg>
        <pc:spChg chg="add del mod">
          <ac:chgData name="Elizabeth Hayes" userId="5d91e51a-10d8-4a80-8760-b3c03695c54b" providerId="ADAL" clId="{CB5682DC-E4D0-446F-AEA1-1332EE7DF9F9}" dt="2024-07-17T15:53:21.210" v="2391" actId="478"/>
          <ac:spMkLst>
            <pc:docMk/>
            <pc:sldMk cId="1237477960" sldId="277"/>
            <ac:spMk id="50" creationId="{A07712E8-9C36-7E62-6843-14BEA29F0AFD}"/>
          </ac:spMkLst>
        </pc:spChg>
        <pc:spChg chg="add del mod">
          <ac:chgData name="Elizabeth Hayes" userId="5d91e51a-10d8-4a80-8760-b3c03695c54b" providerId="ADAL" clId="{CB5682DC-E4D0-446F-AEA1-1332EE7DF9F9}" dt="2024-07-17T15:56:33.475" v="2467" actId="1076"/>
          <ac:spMkLst>
            <pc:docMk/>
            <pc:sldMk cId="1237477960" sldId="277"/>
            <ac:spMk id="51" creationId="{F93B0E97-04B2-13CE-8CFB-0F4CA4F46E47}"/>
          </ac:spMkLst>
        </pc:spChg>
        <pc:spChg chg="add del mod">
          <ac:chgData name="Elizabeth Hayes" userId="5d91e51a-10d8-4a80-8760-b3c03695c54b" providerId="ADAL" clId="{CB5682DC-E4D0-446F-AEA1-1332EE7DF9F9}" dt="2024-07-17T15:56:33.475" v="2467" actId="1076"/>
          <ac:spMkLst>
            <pc:docMk/>
            <pc:sldMk cId="1237477960" sldId="277"/>
            <ac:spMk id="52" creationId="{70ABA021-70D5-CF1A-3189-06F272CDE939}"/>
          </ac:spMkLst>
        </pc:spChg>
        <pc:spChg chg="add mod">
          <ac:chgData name="Elizabeth Hayes" userId="5d91e51a-10d8-4a80-8760-b3c03695c54b" providerId="ADAL" clId="{CB5682DC-E4D0-446F-AEA1-1332EE7DF9F9}" dt="2024-07-17T15:56:33.475" v="2467" actId="1076"/>
          <ac:spMkLst>
            <pc:docMk/>
            <pc:sldMk cId="1237477960" sldId="277"/>
            <ac:spMk id="53" creationId="{F78A0D2B-B5AE-E5F2-4F5F-28822B6AF3E7}"/>
          </ac:spMkLst>
        </pc:spChg>
        <pc:spChg chg="add mod">
          <ac:chgData name="Elizabeth Hayes" userId="5d91e51a-10d8-4a80-8760-b3c03695c54b" providerId="ADAL" clId="{CB5682DC-E4D0-446F-AEA1-1332EE7DF9F9}" dt="2024-07-17T15:56:33.475" v="2467" actId="1076"/>
          <ac:spMkLst>
            <pc:docMk/>
            <pc:sldMk cId="1237477960" sldId="277"/>
            <ac:spMk id="54" creationId="{D0D564F8-4EDF-1CEC-14F1-E25C28D3C17E}"/>
          </ac:spMkLst>
        </pc:spChg>
        <pc:spChg chg="add mod">
          <ac:chgData name="Elizabeth Hayes" userId="5d91e51a-10d8-4a80-8760-b3c03695c54b" providerId="ADAL" clId="{CB5682DC-E4D0-446F-AEA1-1332EE7DF9F9}" dt="2024-07-17T15:54:17.139" v="2443" actId="571"/>
          <ac:spMkLst>
            <pc:docMk/>
            <pc:sldMk cId="1237477960" sldId="277"/>
            <ac:spMk id="55" creationId="{3A88F22C-0964-CEA1-F755-2F724DB322B1}"/>
          </ac:spMkLst>
        </pc:spChg>
        <pc:spChg chg="add mod">
          <ac:chgData name="Elizabeth Hayes" userId="5d91e51a-10d8-4a80-8760-b3c03695c54b" providerId="ADAL" clId="{CB5682DC-E4D0-446F-AEA1-1332EE7DF9F9}" dt="2024-07-17T15:54:17.139" v="2443" actId="571"/>
          <ac:spMkLst>
            <pc:docMk/>
            <pc:sldMk cId="1237477960" sldId="277"/>
            <ac:spMk id="56" creationId="{0D3F7919-AB6E-4448-3368-620B31C02B40}"/>
          </ac:spMkLst>
        </pc:spChg>
        <pc:spChg chg="add mod">
          <ac:chgData name="Elizabeth Hayes" userId="5d91e51a-10d8-4a80-8760-b3c03695c54b" providerId="ADAL" clId="{CB5682DC-E4D0-446F-AEA1-1332EE7DF9F9}" dt="2024-07-17T15:54:17.139" v="2443" actId="571"/>
          <ac:spMkLst>
            <pc:docMk/>
            <pc:sldMk cId="1237477960" sldId="277"/>
            <ac:spMk id="57" creationId="{BD6EA96D-D0B4-6139-BFD7-CF7E0CDF0048}"/>
          </ac:spMkLst>
        </pc:spChg>
        <pc:spChg chg="add mod">
          <ac:chgData name="Elizabeth Hayes" userId="5d91e51a-10d8-4a80-8760-b3c03695c54b" providerId="ADAL" clId="{CB5682DC-E4D0-446F-AEA1-1332EE7DF9F9}" dt="2024-07-17T15:54:17.139" v="2443" actId="571"/>
          <ac:spMkLst>
            <pc:docMk/>
            <pc:sldMk cId="1237477960" sldId="277"/>
            <ac:spMk id="58" creationId="{2CE26ED4-D5C1-0AF0-FABA-9232572C0F2E}"/>
          </ac:spMkLst>
        </pc:spChg>
        <pc:spChg chg="add mod">
          <ac:chgData name="Elizabeth Hayes" userId="5d91e51a-10d8-4a80-8760-b3c03695c54b" providerId="ADAL" clId="{CB5682DC-E4D0-446F-AEA1-1332EE7DF9F9}" dt="2024-07-17T15:54:17.139" v="2443" actId="571"/>
          <ac:spMkLst>
            <pc:docMk/>
            <pc:sldMk cId="1237477960" sldId="277"/>
            <ac:spMk id="59" creationId="{36C4EEA9-D701-0CD2-8C9C-F7D3A4ED593B}"/>
          </ac:spMkLst>
        </pc:spChg>
        <pc:picChg chg="del mod">
          <ac:chgData name="Elizabeth Hayes" userId="5d91e51a-10d8-4a80-8760-b3c03695c54b" providerId="ADAL" clId="{CB5682DC-E4D0-446F-AEA1-1332EE7DF9F9}" dt="2024-07-17T13:29:52.982" v="1962" actId="478"/>
          <ac:picMkLst>
            <pc:docMk/>
            <pc:sldMk cId="1237477960" sldId="277"/>
            <ac:picMk id="8" creationId="{6FE3BDA0-CB9A-BDE2-9FD2-F4647026EFDE}"/>
          </ac:picMkLst>
        </pc:picChg>
        <pc:picChg chg="mod modCrop">
          <ac:chgData name="Elizabeth Hayes" userId="5d91e51a-10d8-4a80-8760-b3c03695c54b" providerId="ADAL" clId="{CB5682DC-E4D0-446F-AEA1-1332EE7DF9F9}" dt="2024-07-17T15:56:54.377" v="2468" actId="18131"/>
          <ac:picMkLst>
            <pc:docMk/>
            <pc:sldMk cId="1237477960" sldId="277"/>
            <ac:picMk id="10" creationId="{E3325EA8-04FA-2EB8-BAB0-17BCA0A3CADC}"/>
          </ac:picMkLst>
        </pc:picChg>
        <pc:picChg chg="add del mod modCrop">
          <ac:chgData name="Elizabeth Hayes" userId="5d91e51a-10d8-4a80-8760-b3c03695c54b" providerId="ADAL" clId="{CB5682DC-E4D0-446F-AEA1-1332EE7DF9F9}" dt="2024-07-17T15:42:46.884" v="2227" actId="478"/>
          <ac:picMkLst>
            <pc:docMk/>
            <pc:sldMk cId="1237477960" sldId="277"/>
            <ac:picMk id="11" creationId="{35845A9A-F6B0-FD78-0762-5D59AA995FD9}"/>
          </ac:picMkLst>
        </pc:picChg>
        <pc:picChg chg="del mod">
          <ac:chgData name="Elizabeth Hayes" userId="5d91e51a-10d8-4a80-8760-b3c03695c54b" providerId="ADAL" clId="{CB5682DC-E4D0-446F-AEA1-1332EE7DF9F9}" dt="2024-07-17T13:29:52.982" v="1962" actId="478"/>
          <ac:picMkLst>
            <pc:docMk/>
            <pc:sldMk cId="1237477960" sldId="277"/>
            <ac:picMk id="12" creationId="{B89A6752-5B5D-CCBA-4684-03C671DC643D}"/>
          </ac:picMkLst>
        </pc:picChg>
        <pc:picChg chg="del mod">
          <ac:chgData name="Elizabeth Hayes" userId="5d91e51a-10d8-4a80-8760-b3c03695c54b" providerId="ADAL" clId="{CB5682DC-E4D0-446F-AEA1-1332EE7DF9F9}" dt="2024-07-17T13:29:52.982" v="1962" actId="478"/>
          <ac:picMkLst>
            <pc:docMk/>
            <pc:sldMk cId="1237477960" sldId="277"/>
            <ac:picMk id="13" creationId="{A8CC2BD5-BA28-2A51-AAFA-EB071FEA7D7D}"/>
          </ac:picMkLst>
        </pc:picChg>
        <pc:picChg chg="add del mod modCrop">
          <ac:chgData name="Elizabeth Hayes" userId="5d91e51a-10d8-4a80-8760-b3c03695c54b" providerId="ADAL" clId="{CB5682DC-E4D0-446F-AEA1-1332EE7DF9F9}" dt="2024-07-17T15:42:48.764" v="2228" actId="478"/>
          <ac:picMkLst>
            <pc:docMk/>
            <pc:sldMk cId="1237477960" sldId="277"/>
            <ac:picMk id="14" creationId="{94D60A5F-4B1F-6961-0C1C-2D7348F44DE9}"/>
          </ac:picMkLst>
        </pc:picChg>
        <pc:picChg chg="add del mod">
          <ac:chgData name="Elizabeth Hayes" userId="5d91e51a-10d8-4a80-8760-b3c03695c54b" providerId="ADAL" clId="{CB5682DC-E4D0-446F-AEA1-1332EE7DF9F9}" dt="2024-07-17T15:43:11.375" v="2234" actId="478"/>
          <ac:picMkLst>
            <pc:docMk/>
            <pc:sldMk cId="1237477960" sldId="277"/>
            <ac:picMk id="15" creationId="{1ADCC80E-121B-6859-9A08-8D496E34ECDA}"/>
          </ac:picMkLst>
        </pc:picChg>
        <pc:picChg chg="add del mod">
          <ac:chgData name="Elizabeth Hayes" userId="5d91e51a-10d8-4a80-8760-b3c03695c54b" providerId="ADAL" clId="{CB5682DC-E4D0-446F-AEA1-1332EE7DF9F9}" dt="2024-07-17T15:43:12.144" v="2235" actId="478"/>
          <ac:picMkLst>
            <pc:docMk/>
            <pc:sldMk cId="1237477960" sldId="277"/>
            <ac:picMk id="16" creationId="{56ACFD25-A060-288A-0802-DFD3FB87B391}"/>
          </ac:picMkLst>
        </pc:picChg>
        <pc:picChg chg="add del mod">
          <ac:chgData name="Elizabeth Hayes" userId="5d91e51a-10d8-4a80-8760-b3c03695c54b" providerId="ADAL" clId="{CB5682DC-E4D0-446F-AEA1-1332EE7DF9F9}" dt="2024-07-17T15:43:13.975" v="2237" actId="478"/>
          <ac:picMkLst>
            <pc:docMk/>
            <pc:sldMk cId="1237477960" sldId="277"/>
            <ac:picMk id="17" creationId="{AD9F34D7-4A58-969F-1CAB-1DCD6F6B7586}"/>
          </ac:picMkLst>
        </pc:picChg>
        <pc:picChg chg="add del mod">
          <ac:chgData name="Elizabeth Hayes" userId="5d91e51a-10d8-4a80-8760-b3c03695c54b" providerId="ADAL" clId="{CB5682DC-E4D0-446F-AEA1-1332EE7DF9F9}" dt="2024-07-17T15:43:13.006" v="2236" actId="478"/>
          <ac:picMkLst>
            <pc:docMk/>
            <pc:sldMk cId="1237477960" sldId="277"/>
            <ac:picMk id="18" creationId="{D8B42459-29A3-A48A-67E6-9B6B94CA3E33}"/>
          </ac:picMkLst>
        </pc:picChg>
        <pc:picChg chg="add del mod">
          <ac:chgData name="Elizabeth Hayes" userId="5d91e51a-10d8-4a80-8760-b3c03695c54b" providerId="ADAL" clId="{CB5682DC-E4D0-446F-AEA1-1332EE7DF9F9}" dt="2024-07-17T15:43:14.683" v="2238" actId="478"/>
          <ac:picMkLst>
            <pc:docMk/>
            <pc:sldMk cId="1237477960" sldId="277"/>
            <ac:picMk id="19" creationId="{A4791393-35B8-434C-C253-0AC667A1B8C8}"/>
          </ac:picMkLst>
        </pc:picChg>
        <pc:picChg chg="add del mod">
          <ac:chgData name="Elizabeth Hayes" userId="5d91e51a-10d8-4a80-8760-b3c03695c54b" providerId="ADAL" clId="{CB5682DC-E4D0-446F-AEA1-1332EE7DF9F9}" dt="2024-07-17T15:43:15.205" v="2239" actId="478"/>
          <ac:picMkLst>
            <pc:docMk/>
            <pc:sldMk cId="1237477960" sldId="277"/>
            <ac:picMk id="20" creationId="{5739A0D5-A7E5-56E2-EC14-C57290AE3866}"/>
          </ac:picMkLst>
        </pc:picChg>
        <pc:picChg chg="add del mod">
          <ac:chgData name="Elizabeth Hayes" userId="5d91e51a-10d8-4a80-8760-b3c03695c54b" providerId="ADAL" clId="{CB5682DC-E4D0-446F-AEA1-1332EE7DF9F9}" dt="2024-07-17T15:43:16.115" v="2240" actId="478"/>
          <ac:picMkLst>
            <pc:docMk/>
            <pc:sldMk cId="1237477960" sldId="277"/>
            <ac:picMk id="21" creationId="{536626A7-97DA-16C6-7847-065ECBDD21C0}"/>
          </ac:picMkLst>
        </pc:picChg>
        <pc:picChg chg="add del mod">
          <ac:chgData name="Elizabeth Hayes" userId="5d91e51a-10d8-4a80-8760-b3c03695c54b" providerId="ADAL" clId="{CB5682DC-E4D0-446F-AEA1-1332EE7DF9F9}" dt="2024-07-17T15:43:17.395" v="2241" actId="478"/>
          <ac:picMkLst>
            <pc:docMk/>
            <pc:sldMk cId="1237477960" sldId="277"/>
            <ac:picMk id="22" creationId="{5C7DC457-A482-A3E4-245A-F6B19E13855C}"/>
          </ac:picMkLst>
        </pc:picChg>
        <pc:picChg chg="add del mod">
          <ac:chgData name="Elizabeth Hayes" userId="5d91e51a-10d8-4a80-8760-b3c03695c54b" providerId="ADAL" clId="{CB5682DC-E4D0-446F-AEA1-1332EE7DF9F9}" dt="2024-07-17T13:47:14.821" v="2084" actId="478"/>
          <ac:picMkLst>
            <pc:docMk/>
            <pc:sldMk cId="1237477960" sldId="277"/>
            <ac:picMk id="23" creationId="{D9CA0DDD-110E-1DC7-6991-E8749034E0DC}"/>
          </ac:picMkLst>
        </pc:picChg>
        <pc:picChg chg="add del mod">
          <ac:chgData name="Elizabeth Hayes" userId="5d91e51a-10d8-4a80-8760-b3c03695c54b" providerId="ADAL" clId="{CB5682DC-E4D0-446F-AEA1-1332EE7DF9F9}" dt="2024-07-17T13:47:13.019" v="2083" actId="478"/>
          <ac:picMkLst>
            <pc:docMk/>
            <pc:sldMk cId="1237477960" sldId="277"/>
            <ac:picMk id="24" creationId="{1250B423-A365-377D-F110-963DAA88759F}"/>
          </ac:picMkLst>
        </pc:picChg>
        <pc:picChg chg="del mod">
          <ac:chgData name="Elizabeth Hayes" userId="5d91e51a-10d8-4a80-8760-b3c03695c54b" providerId="ADAL" clId="{CB5682DC-E4D0-446F-AEA1-1332EE7DF9F9}" dt="2024-07-17T13:29:43.356" v="1961" actId="478"/>
          <ac:picMkLst>
            <pc:docMk/>
            <pc:sldMk cId="1237477960" sldId="277"/>
            <ac:picMk id="29" creationId="{04577173-2812-6A59-A9F6-EA84F2B70E65}"/>
          </ac:picMkLst>
        </pc:picChg>
        <pc:picChg chg="add del mod modCrop">
          <ac:chgData name="Elizabeth Hayes" userId="5d91e51a-10d8-4a80-8760-b3c03695c54b" providerId="ADAL" clId="{CB5682DC-E4D0-446F-AEA1-1332EE7DF9F9}" dt="2024-07-17T15:50:01.010" v="2306" actId="478"/>
          <ac:picMkLst>
            <pc:docMk/>
            <pc:sldMk cId="1237477960" sldId="277"/>
            <ac:picMk id="30" creationId="{A099C0ED-B9EF-8947-11D9-0E05607F8F17}"/>
          </ac:picMkLst>
        </pc:picChg>
        <pc:picChg chg="add del mod modCrop">
          <ac:chgData name="Elizabeth Hayes" userId="5d91e51a-10d8-4a80-8760-b3c03695c54b" providerId="ADAL" clId="{CB5682DC-E4D0-446F-AEA1-1332EE7DF9F9}" dt="2024-07-17T15:50:00.078" v="2305" actId="478"/>
          <ac:picMkLst>
            <pc:docMk/>
            <pc:sldMk cId="1237477960" sldId="277"/>
            <ac:picMk id="31" creationId="{1BF3B01C-502B-0A47-6DCB-81B4911271A8}"/>
          </ac:picMkLst>
        </pc:picChg>
        <pc:picChg chg="add mod modCrop">
          <ac:chgData name="Elizabeth Hayes" userId="5d91e51a-10d8-4a80-8760-b3c03695c54b" providerId="ADAL" clId="{CB5682DC-E4D0-446F-AEA1-1332EE7DF9F9}" dt="2024-07-17T15:57:37.767" v="2472" actId="18131"/>
          <ac:picMkLst>
            <pc:docMk/>
            <pc:sldMk cId="1237477960" sldId="277"/>
            <ac:picMk id="32" creationId="{829B4E3D-73E4-E4FC-AC4B-A7D914547719}"/>
          </ac:picMkLst>
        </pc:picChg>
        <pc:picChg chg="add del mod modCrop">
          <ac:chgData name="Elizabeth Hayes" userId="5d91e51a-10d8-4a80-8760-b3c03695c54b" providerId="ADAL" clId="{CB5682DC-E4D0-446F-AEA1-1332EE7DF9F9}" dt="2024-07-17T15:49:34.254" v="2301" actId="478"/>
          <ac:picMkLst>
            <pc:docMk/>
            <pc:sldMk cId="1237477960" sldId="277"/>
            <ac:picMk id="33" creationId="{2F5CD661-CADD-E4ED-6BE4-070249E421D4}"/>
          </ac:picMkLst>
        </pc:picChg>
        <pc:picChg chg="add del mod">
          <ac:chgData name="Elizabeth Hayes" userId="5d91e51a-10d8-4a80-8760-b3c03695c54b" providerId="ADAL" clId="{CB5682DC-E4D0-446F-AEA1-1332EE7DF9F9}" dt="2024-07-17T15:47:53.854" v="2284" actId="478"/>
          <ac:picMkLst>
            <pc:docMk/>
            <pc:sldMk cId="1237477960" sldId="277"/>
            <ac:picMk id="34" creationId="{2B820DC2-7718-65D0-D411-13CCCC470399}"/>
          </ac:picMkLst>
        </pc:picChg>
        <pc:picChg chg="add mod modCrop">
          <ac:chgData name="Elizabeth Hayes" userId="5d91e51a-10d8-4a80-8760-b3c03695c54b" providerId="ADAL" clId="{CB5682DC-E4D0-446F-AEA1-1332EE7DF9F9}" dt="2024-07-17T15:58:33.038" v="2478" actId="18131"/>
          <ac:picMkLst>
            <pc:docMk/>
            <pc:sldMk cId="1237477960" sldId="277"/>
            <ac:picMk id="35" creationId="{E7EC353B-0606-8023-295A-71D7F1650396}"/>
          </ac:picMkLst>
        </pc:picChg>
        <pc:picChg chg="add mod modCrop">
          <ac:chgData name="Elizabeth Hayes" userId="5d91e51a-10d8-4a80-8760-b3c03695c54b" providerId="ADAL" clId="{CB5682DC-E4D0-446F-AEA1-1332EE7DF9F9}" dt="2024-07-17T15:58:42.655" v="2479" actId="18131"/>
          <ac:picMkLst>
            <pc:docMk/>
            <pc:sldMk cId="1237477960" sldId="277"/>
            <ac:picMk id="36" creationId="{82B2F1F3-4E8B-FE75-BA6C-AF36C17E8CE3}"/>
          </ac:picMkLst>
        </pc:picChg>
        <pc:picChg chg="add del mod modCrop">
          <ac:chgData name="Elizabeth Hayes" userId="5d91e51a-10d8-4a80-8760-b3c03695c54b" providerId="ADAL" clId="{CB5682DC-E4D0-446F-AEA1-1332EE7DF9F9}" dt="2024-07-17T15:49:18.018" v="2298" actId="478"/>
          <ac:picMkLst>
            <pc:docMk/>
            <pc:sldMk cId="1237477960" sldId="277"/>
            <ac:picMk id="37" creationId="{DDD93366-F933-2FA9-8577-D26AF4959E77}"/>
          </ac:picMkLst>
        </pc:picChg>
        <pc:picChg chg="add mod modCrop">
          <ac:chgData name="Elizabeth Hayes" userId="5d91e51a-10d8-4a80-8760-b3c03695c54b" providerId="ADAL" clId="{CB5682DC-E4D0-446F-AEA1-1332EE7DF9F9}" dt="2024-07-17T15:59:01.473" v="2482" actId="18131"/>
          <ac:picMkLst>
            <pc:docMk/>
            <pc:sldMk cId="1237477960" sldId="277"/>
            <ac:picMk id="38" creationId="{9B57003D-940A-F3E8-731B-A3CD2836E276}"/>
          </ac:picMkLst>
        </pc:picChg>
        <pc:picChg chg="add del mod">
          <ac:chgData name="Elizabeth Hayes" userId="5d91e51a-10d8-4a80-8760-b3c03695c54b" providerId="ADAL" clId="{CB5682DC-E4D0-446F-AEA1-1332EE7DF9F9}" dt="2024-07-17T15:50:50.475" v="2314" actId="478"/>
          <ac:picMkLst>
            <pc:docMk/>
            <pc:sldMk cId="1237477960" sldId="277"/>
            <ac:picMk id="39" creationId="{22B6BB85-C1C8-4B9C-A557-38FE79859D5C}"/>
          </ac:picMkLst>
        </pc:picChg>
        <pc:picChg chg="add mod modCrop">
          <ac:chgData name="Elizabeth Hayes" userId="5d91e51a-10d8-4a80-8760-b3c03695c54b" providerId="ADAL" clId="{CB5682DC-E4D0-446F-AEA1-1332EE7DF9F9}" dt="2024-07-17T15:58:53.655" v="2481" actId="18131"/>
          <ac:picMkLst>
            <pc:docMk/>
            <pc:sldMk cId="1237477960" sldId="277"/>
            <ac:picMk id="40" creationId="{FFEE5B6F-EE4F-6B99-635D-6DC7096DF3B8}"/>
          </ac:picMkLst>
        </pc:picChg>
        <pc:picChg chg="add mod modCrop">
          <ac:chgData name="Elizabeth Hayes" userId="5d91e51a-10d8-4a80-8760-b3c03695c54b" providerId="ADAL" clId="{CB5682DC-E4D0-446F-AEA1-1332EE7DF9F9}" dt="2024-07-17T15:58:16.657" v="2476" actId="18131"/>
          <ac:picMkLst>
            <pc:docMk/>
            <pc:sldMk cId="1237477960" sldId="277"/>
            <ac:picMk id="41" creationId="{6340249F-4BB6-82D4-6988-80AF627CE664}"/>
          </ac:picMkLst>
        </pc:picChg>
        <pc:picChg chg="add mod modCrop">
          <ac:chgData name="Elizabeth Hayes" userId="5d91e51a-10d8-4a80-8760-b3c03695c54b" providerId="ADAL" clId="{CB5682DC-E4D0-446F-AEA1-1332EE7DF9F9}" dt="2024-07-17T15:57:16.572" v="2470" actId="18131"/>
          <ac:picMkLst>
            <pc:docMk/>
            <pc:sldMk cId="1237477960" sldId="277"/>
            <ac:picMk id="42" creationId="{A63FEC79-7091-499A-998D-8B71272422DA}"/>
          </ac:picMkLst>
        </pc:picChg>
        <pc:picChg chg="add mod modCrop">
          <ac:chgData name="Elizabeth Hayes" userId="5d91e51a-10d8-4a80-8760-b3c03695c54b" providerId="ADAL" clId="{CB5682DC-E4D0-446F-AEA1-1332EE7DF9F9}" dt="2024-07-17T15:57:26.941" v="2471" actId="18131"/>
          <ac:picMkLst>
            <pc:docMk/>
            <pc:sldMk cId="1237477960" sldId="277"/>
            <ac:picMk id="43" creationId="{D826B032-4D58-17BE-AD81-AE5A61CB5286}"/>
          </ac:picMkLst>
        </pc:picChg>
        <pc:picChg chg="add mod modCrop">
          <ac:chgData name="Elizabeth Hayes" userId="5d91e51a-10d8-4a80-8760-b3c03695c54b" providerId="ADAL" clId="{CB5682DC-E4D0-446F-AEA1-1332EE7DF9F9}" dt="2024-07-17T15:59:10.801" v="2483" actId="18131"/>
          <ac:picMkLst>
            <pc:docMk/>
            <pc:sldMk cId="1237477960" sldId="277"/>
            <ac:picMk id="44" creationId="{0E7FFD4A-64E3-B73A-EB23-1901BE98D1E9}"/>
          </ac:picMkLst>
        </pc:picChg>
      </pc:sldChg>
      <pc:sldChg chg="add del">
        <pc:chgData name="Elizabeth Hayes" userId="5d91e51a-10d8-4a80-8760-b3c03695c54b" providerId="ADAL" clId="{CB5682DC-E4D0-446F-AEA1-1332EE7DF9F9}" dt="2024-07-04T17:55:45.633" v="746" actId="2890"/>
        <pc:sldMkLst>
          <pc:docMk/>
          <pc:sldMk cId="3584655577" sldId="277"/>
        </pc:sldMkLst>
      </pc:sldChg>
      <pc:sldChg chg="addSp delSp modSp add mod modTransition setBg">
        <pc:chgData name="Elizabeth Hayes" userId="5d91e51a-10d8-4a80-8760-b3c03695c54b" providerId="ADAL" clId="{CB5682DC-E4D0-446F-AEA1-1332EE7DF9F9}" dt="2024-08-28T15:09:38.701" v="2649"/>
        <pc:sldMkLst>
          <pc:docMk/>
          <pc:sldMk cId="2937772019" sldId="278"/>
        </pc:sldMkLst>
        <pc:spChg chg="add mod">
          <ac:chgData name="Elizabeth Hayes" userId="5d91e51a-10d8-4a80-8760-b3c03695c54b" providerId="ADAL" clId="{CB5682DC-E4D0-446F-AEA1-1332EE7DF9F9}" dt="2024-07-18T09:30:10.475" v="2519" actId="1076"/>
          <ac:spMkLst>
            <pc:docMk/>
            <pc:sldMk cId="2937772019" sldId="278"/>
            <ac:spMk id="2" creationId="{6D8B4A34-A7E3-A676-1B1C-9B5A7C6EA193}"/>
          </ac:spMkLst>
        </pc:spChg>
        <pc:spChg chg="del">
          <ac:chgData name="Elizabeth Hayes" userId="5d91e51a-10d8-4a80-8760-b3c03695c54b" providerId="ADAL" clId="{CB5682DC-E4D0-446F-AEA1-1332EE7DF9F9}" dt="2024-07-17T13:44:07.367" v="2061" actId="478"/>
          <ac:spMkLst>
            <pc:docMk/>
            <pc:sldMk cId="2937772019" sldId="278"/>
            <ac:spMk id="2" creationId="{A907931D-0301-3395-5387-F7A9E3768168}"/>
          </ac:spMkLst>
        </pc:spChg>
        <pc:spChg chg="del">
          <ac:chgData name="Elizabeth Hayes" userId="5d91e51a-10d8-4a80-8760-b3c03695c54b" providerId="ADAL" clId="{CB5682DC-E4D0-446F-AEA1-1332EE7DF9F9}" dt="2024-07-17T13:44:07.367" v="2061" actId="478"/>
          <ac:spMkLst>
            <pc:docMk/>
            <pc:sldMk cId="2937772019" sldId="278"/>
            <ac:spMk id="3" creationId="{910A9A98-32B1-BF0A-C281-667B796AFCC4}"/>
          </ac:spMkLst>
        </pc:spChg>
        <pc:spChg chg="add mod">
          <ac:chgData name="Elizabeth Hayes" userId="5d91e51a-10d8-4a80-8760-b3c03695c54b" providerId="ADAL" clId="{CB5682DC-E4D0-446F-AEA1-1332EE7DF9F9}" dt="2024-07-18T09:36:24.697" v="2536" actId="1076"/>
          <ac:spMkLst>
            <pc:docMk/>
            <pc:sldMk cId="2937772019" sldId="278"/>
            <ac:spMk id="3" creationId="{AE6AA583-98D0-A40B-8910-31C6618143B4}"/>
          </ac:spMkLst>
        </pc:spChg>
        <pc:spChg chg="add mod">
          <ac:chgData name="Elizabeth Hayes" userId="5d91e51a-10d8-4a80-8760-b3c03695c54b" providerId="ADAL" clId="{CB5682DC-E4D0-446F-AEA1-1332EE7DF9F9}" dt="2024-07-18T09:38:42.556" v="2578" actId="1076"/>
          <ac:spMkLst>
            <pc:docMk/>
            <pc:sldMk cId="2937772019" sldId="278"/>
            <ac:spMk id="4" creationId="{5EB598F5-0094-278D-403E-16BB5FEEBB8A}"/>
          </ac:spMkLst>
        </pc:spChg>
        <pc:spChg chg="del">
          <ac:chgData name="Elizabeth Hayes" userId="5d91e51a-10d8-4a80-8760-b3c03695c54b" providerId="ADAL" clId="{CB5682DC-E4D0-446F-AEA1-1332EE7DF9F9}" dt="2024-07-17T13:44:07.367" v="2061" actId="478"/>
          <ac:spMkLst>
            <pc:docMk/>
            <pc:sldMk cId="2937772019" sldId="278"/>
            <ac:spMk id="4" creationId="{846B44DF-BCF4-EE20-AF98-FFE024BED0BE}"/>
          </ac:spMkLst>
        </pc:spChg>
        <pc:spChg chg="add mod">
          <ac:chgData name="Elizabeth Hayes" userId="5d91e51a-10d8-4a80-8760-b3c03695c54b" providerId="ADAL" clId="{CB5682DC-E4D0-446F-AEA1-1332EE7DF9F9}" dt="2024-07-18T09:38:46.149" v="2579" actId="1076"/>
          <ac:spMkLst>
            <pc:docMk/>
            <pc:sldMk cId="2937772019" sldId="278"/>
            <ac:spMk id="5" creationId="{348C60D1-EAC1-0560-8C8E-9750EF2DC6E9}"/>
          </ac:spMkLst>
        </pc:spChg>
        <pc:spChg chg="del">
          <ac:chgData name="Elizabeth Hayes" userId="5d91e51a-10d8-4a80-8760-b3c03695c54b" providerId="ADAL" clId="{CB5682DC-E4D0-446F-AEA1-1332EE7DF9F9}" dt="2024-07-17T13:44:07.367" v="2061" actId="478"/>
          <ac:spMkLst>
            <pc:docMk/>
            <pc:sldMk cId="2937772019" sldId="278"/>
            <ac:spMk id="5" creationId="{38F44BD5-1410-D42A-2CB4-83446E9042B8}"/>
          </ac:spMkLst>
        </pc:spChg>
        <pc:spChg chg="del">
          <ac:chgData name="Elizabeth Hayes" userId="5d91e51a-10d8-4a80-8760-b3c03695c54b" providerId="ADAL" clId="{CB5682DC-E4D0-446F-AEA1-1332EE7DF9F9}" dt="2024-07-17T13:44:07.367" v="2061" actId="478"/>
          <ac:spMkLst>
            <pc:docMk/>
            <pc:sldMk cId="2937772019" sldId="278"/>
            <ac:spMk id="6" creationId="{4B5C0D3E-68A5-A84F-BABF-DDCB8E4C5B71}"/>
          </ac:spMkLst>
        </pc:spChg>
        <pc:spChg chg="del">
          <ac:chgData name="Elizabeth Hayes" userId="5d91e51a-10d8-4a80-8760-b3c03695c54b" providerId="ADAL" clId="{CB5682DC-E4D0-446F-AEA1-1332EE7DF9F9}" dt="2024-07-17T13:44:07.367" v="2061" actId="478"/>
          <ac:spMkLst>
            <pc:docMk/>
            <pc:sldMk cId="2937772019" sldId="278"/>
            <ac:spMk id="7" creationId="{B761C5CB-F8BA-EC42-A59E-63E4BCDAACC6}"/>
          </ac:spMkLst>
        </pc:spChg>
        <pc:spChg chg="add del mod">
          <ac:chgData name="Elizabeth Hayes" userId="5d91e51a-10d8-4a80-8760-b3c03695c54b" providerId="ADAL" clId="{CB5682DC-E4D0-446F-AEA1-1332EE7DF9F9}" dt="2024-07-17T13:45:08.102" v="2063" actId="478"/>
          <ac:spMkLst>
            <pc:docMk/>
            <pc:sldMk cId="2937772019" sldId="278"/>
            <ac:spMk id="8" creationId="{76EF1DF2-6BF1-EB4D-2DAE-31B665B32212}"/>
          </ac:spMkLst>
        </pc:spChg>
        <pc:spChg chg="add del">
          <ac:chgData name="Elizabeth Hayes" userId="5d91e51a-10d8-4a80-8760-b3c03695c54b" providerId="ADAL" clId="{CB5682DC-E4D0-446F-AEA1-1332EE7DF9F9}" dt="2024-07-17T13:45:37.058" v="2069" actId="11529"/>
          <ac:spMkLst>
            <pc:docMk/>
            <pc:sldMk cId="2937772019" sldId="278"/>
            <ac:spMk id="9" creationId="{C5E81CD0-A84A-929E-9F62-A5172DB6AED3}"/>
          </ac:spMkLst>
        </pc:spChg>
        <pc:spChg chg="add mod">
          <ac:chgData name="Elizabeth Hayes" userId="5d91e51a-10d8-4a80-8760-b3c03695c54b" providerId="ADAL" clId="{CB5682DC-E4D0-446F-AEA1-1332EE7DF9F9}" dt="2024-07-17T13:45:36.592" v="2068"/>
          <ac:spMkLst>
            <pc:docMk/>
            <pc:sldMk cId="2937772019" sldId="278"/>
            <ac:spMk id="12" creationId="{502CEB0F-0EB2-18DD-11D2-9DBDC77D55BB}"/>
          </ac:spMkLst>
        </pc:spChg>
        <pc:picChg chg="del">
          <ac:chgData name="Elizabeth Hayes" userId="5d91e51a-10d8-4a80-8760-b3c03695c54b" providerId="ADAL" clId="{CB5682DC-E4D0-446F-AEA1-1332EE7DF9F9}" dt="2024-07-17T13:44:07.367" v="2061" actId="478"/>
          <ac:picMkLst>
            <pc:docMk/>
            <pc:sldMk cId="2937772019" sldId="278"/>
            <ac:picMk id="10" creationId="{E3325EA8-04FA-2EB8-BAB0-17BCA0A3CADC}"/>
          </ac:picMkLst>
        </pc:picChg>
        <pc:picChg chg="del">
          <ac:chgData name="Elizabeth Hayes" userId="5d91e51a-10d8-4a80-8760-b3c03695c54b" providerId="ADAL" clId="{CB5682DC-E4D0-446F-AEA1-1332EE7DF9F9}" dt="2024-07-17T13:44:07.367" v="2061" actId="478"/>
          <ac:picMkLst>
            <pc:docMk/>
            <pc:sldMk cId="2937772019" sldId="278"/>
            <ac:picMk id="11" creationId="{35845A9A-F6B0-FD78-0762-5D59AA995FD9}"/>
          </ac:picMkLst>
        </pc:picChg>
        <pc:picChg chg="del">
          <ac:chgData name="Elizabeth Hayes" userId="5d91e51a-10d8-4a80-8760-b3c03695c54b" providerId="ADAL" clId="{CB5682DC-E4D0-446F-AEA1-1332EE7DF9F9}" dt="2024-07-17T13:44:07.367" v="2061" actId="478"/>
          <ac:picMkLst>
            <pc:docMk/>
            <pc:sldMk cId="2937772019" sldId="278"/>
            <ac:picMk id="14" creationId="{94D60A5F-4B1F-6961-0C1C-2D7348F44DE9}"/>
          </ac:picMkLst>
        </pc:picChg>
        <pc:picChg chg="del">
          <ac:chgData name="Elizabeth Hayes" userId="5d91e51a-10d8-4a80-8760-b3c03695c54b" providerId="ADAL" clId="{CB5682DC-E4D0-446F-AEA1-1332EE7DF9F9}" dt="2024-07-17T13:44:07.367" v="2061" actId="478"/>
          <ac:picMkLst>
            <pc:docMk/>
            <pc:sldMk cId="2937772019" sldId="278"/>
            <ac:picMk id="15" creationId="{1ADCC80E-121B-6859-9A08-8D496E34ECDA}"/>
          </ac:picMkLst>
        </pc:picChg>
        <pc:picChg chg="del">
          <ac:chgData name="Elizabeth Hayes" userId="5d91e51a-10d8-4a80-8760-b3c03695c54b" providerId="ADAL" clId="{CB5682DC-E4D0-446F-AEA1-1332EE7DF9F9}" dt="2024-07-17T13:44:07.367" v="2061" actId="478"/>
          <ac:picMkLst>
            <pc:docMk/>
            <pc:sldMk cId="2937772019" sldId="278"/>
            <ac:picMk id="16" creationId="{56ACFD25-A060-288A-0802-DFD3FB87B391}"/>
          </ac:picMkLst>
        </pc:picChg>
        <pc:picChg chg="del">
          <ac:chgData name="Elizabeth Hayes" userId="5d91e51a-10d8-4a80-8760-b3c03695c54b" providerId="ADAL" clId="{CB5682DC-E4D0-446F-AEA1-1332EE7DF9F9}" dt="2024-07-17T13:44:07.367" v="2061" actId="478"/>
          <ac:picMkLst>
            <pc:docMk/>
            <pc:sldMk cId="2937772019" sldId="278"/>
            <ac:picMk id="17" creationId="{AD9F34D7-4A58-969F-1CAB-1DCD6F6B7586}"/>
          </ac:picMkLst>
        </pc:picChg>
        <pc:picChg chg="del">
          <ac:chgData name="Elizabeth Hayes" userId="5d91e51a-10d8-4a80-8760-b3c03695c54b" providerId="ADAL" clId="{CB5682DC-E4D0-446F-AEA1-1332EE7DF9F9}" dt="2024-07-17T13:44:07.367" v="2061" actId="478"/>
          <ac:picMkLst>
            <pc:docMk/>
            <pc:sldMk cId="2937772019" sldId="278"/>
            <ac:picMk id="18" creationId="{D8B42459-29A3-A48A-67E6-9B6B94CA3E33}"/>
          </ac:picMkLst>
        </pc:picChg>
        <pc:picChg chg="del">
          <ac:chgData name="Elizabeth Hayes" userId="5d91e51a-10d8-4a80-8760-b3c03695c54b" providerId="ADAL" clId="{CB5682DC-E4D0-446F-AEA1-1332EE7DF9F9}" dt="2024-07-17T13:44:07.367" v="2061" actId="478"/>
          <ac:picMkLst>
            <pc:docMk/>
            <pc:sldMk cId="2937772019" sldId="278"/>
            <ac:picMk id="19" creationId="{A4791393-35B8-434C-C253-0AC667A1B8C8}"/>
          </ac:picMkLst>
        </pc:picChg>
        <pc:picChg chg="del">
          <ac:chgData name="Elizabeth Hayes" userId="5d91e51a-10d8-4a80-8760-b3c03695c54b" providerId="ADAL" clId="{CB5682DC-E4D0-446F-AEA1-1332EE7DF9F9}" dt="2024-07-17T13:44:07.367" v="2061" actId="478"/>
          <ac:picMkLst>
            <pc:docMk/>
            <pc:sldMk cId="2937772019" sldId="278"/>
            <ac:picMk id="20" creationId="{5739A0D5-A7E5-56E2-EC14-C57290AE3866}"/>
          </ac:picMkLst>
        </pc:picChg>
        <pc:picChg chg="del">
          <ac:chgData name="Elizabeth Hayes" userId="5d91e51a-10d8-4a80-8760-b3c03695c54b" providerId="ADAL" clId="{CB5682DC-E4D0-446F-AEA1-1332EE7DF9F9}" dt="2024-07-17T13:44:07.367" v="2061" actId="478"/>
          <ac:picMkLst>
            <pc:docMk/>
            <pc:sldMk cId="2937772019" sldId="278"/>
            <ac:picMk id="21" creationId="{536626A7-97DA-16C6-7847-065ECBDD21C0}"/>
          </ac:picMkLst>
        </pc:picChg>
        <pc:picChg chg="del">
          <ac:chgData name="Elizabeth Hayes" userId="5d91e51a-10d8-4a80-8760-b3c03695c54b" providerId="ADAL" clId="{CB5682DC-E4D0-446F-AEA1-1332EE7DF9F9}" dt="2024-07-17T13:44:07.367" v="2061" actId="478"/>
          <ac:picMkLst>
            <pc:docMk/>
            <pc:sldMk cId="2937772019" sldId="278"/>
            <ac:picMk id="22" creationId="{5C7DC457-A482-A3E4-245A-F6B19E13855C}"/>
          </ac:picMkLst>
        </pc:picChg>
        <pc:picChg chg="del">
          <ac:chgData name="Elizabeth Hayes" userId="5d91e51a-10d8-4a80-8760-b3c03695c54b" providerId="ADAL" clId="{CB5682DC-E4D0-446F-AEA1-1332EE7DF9F9}" dt="2024-07-17T13:44:07.367" v="2061" actId="478"/>
          <ac:picMkLst>
            <pc:docMk/>
            <pc:sldMk cId="2937772019" sldId="278"/>
            <ac:picMk id="23" creationId="{D9CA0DDD-110E-1DC7-6991-E8749034E0DC}"/>
          </ac:picMkLst>
        </pc:picChg>
        <pc:picChg chg="del">
          <ac:chgData name="Elizabeth Hayes" userId="5d91e51a-10d8-4a80-8760-b3c03695c54b" providerId="ADAL" clId="{CB5682DC-E4D0-446F-AEA1-1332EE7DF9F9}" dt="2024-07-17T13:44:07.367" v="2061" actId="478"/>
          <ac:picMkLst>
            <pc:docMk/>
            <pc:sldMk cId="2937772019" sldId="278"/>
            <ac:picMk id="24" creationId="{1250B423-A365-377D-F110-963DAA88759F}"/>
          </ac:picMkLst>
        </pc:picChg>
        <pc:picChg chg="add mod modCrop">
          <ac:chgData name="Elizabeth Hayes" userId="5d91e51a-10d8-4a80-8760-b3c03695c54b" providerId="ADAL" clId="{CB5682DC-E4D0-446F-AEA1-1332EE7DF9F9}" dt="2024-07-18T09:26:32.919" v="2487" actId="732"/>
          <ac:picMkLst>
            <pc:docMk/>
            <pc:sldMk cId="2937772019" sldId="278"/>
            <ac:picMk id="26" creationId="{94C5F001-A4A4-B50B-D216-5EE11CC194C0}"/>
          </ac:picMkLst>
        </pc:picChg>
        <pc:picChg chg="add mod modCrop">
          <ac:chgData name="Elizabeth Hayes" userId="5d91e51a-10d8-4a80-8760-b3c03695c54b" providerId="ADAL" clId="{CB5682DC-E4D0-446F-AEA1-1332EE7DF9F9}" dt="2024-07-18T09:27:17.415" v="2493" actId="18131"/>
          <ac:picMkLst>
            <pc:docMk/>
            <pc:sldMk cId="2937772019" sldId="278"/>
            <ac:picMk id="27" creationId="{C42FC666-F5F4-A4A5-3323-0D9825162F65}"/>
          </ac:picMkLst>
        </pc:picChg>
        <pc:picChg chg="add mod modCrop">
          <ac:chgData name="Elizabeth Hayes" userId="5d91e51a-10d8-4a80-8760-b3c03695c54b" providerId="ADAL" clId="{CB5682DC-E4D0-446F-AEA1-1332EE7DF9F9}" dt="2024-07-18T09:31:33.524" v="2520" actId="1076"/>
          <ac:picMkLst>
            <pc:docMk/>
            <pc:sldMk cId="2937772019" sldId="278"/>
            <ac:picMk id="28" creationId="{C1D04B9A-6649-6340-0D0A-D358AF6F705D}"/>
          </ac:picMkLst>
        </pc:picChg>
        <pc:picChg chg="add mod modCrop">
          <ac:chgData name="Elizabeth Hayes" userId="5d91e51a-10d8-4a80-8760-b3c03695c54b" providerId="ADAL" clId="{CB5682DC-E4D0-446F-AEA1-1332EE7DF9F9}" dt="2024-07-18T09:31:33.524" v="2520" actId="1076"/>
          <ac:picMkLst>
            <pc:docMk/>
            <pc:sldMk cId="2937772019" sldId="278"/>
            <ac:picMk id="29" creationId="{951B17C5-9A16-4A24-06FC-6DFA744FDD56}"/>
          </ac:picMkLst>
        </pc:picChg>
        <pc:picChg chg="add mod modCrop">
          <ac:chgData name="Elizabeth Hayes" userId="5d91e51a-10d8-4a80-8760-b3c03695c54b" providerId="ADAL" clId="{CB5682DC-E4D0-446F-AEA1-1332EE7DF9F9}" dt="2024-07-18T09:31:33.524" v="2520" actId="1076"/>
          <ac:picMkLst>
            <pc:docMk/>
            <pc:sldMk cId="2937772019" sldId="278"/>
            <ac:picMk id="30" creationId="{ADE8FAA0-F919-AE2B-6AD2-FFD17EB1700F}"/>
          </ac:picMkLst>
        </pc:picChg>
        <pc:picChg chg="add mod modCrop">
          <ac:chgData name="Elizabeth Hayes" userId="5d91e51a-10d8-4a80-8760-b3c03695c54b" providerId="ADAL" clId="{CB5682DC-E4D0-446F-AEA1-1332EE7DF9F9}" dt="2024-07-18T09:32:03.505" v="2525" actId="18131"/>
          <ac:picMkLst>
            <pc:docMk/>
            <pc:sldMk cId="2937772019" sldId="278"/>
            <ac:picMk id="31" creationId="{C1B69590-53CA-27FD-5473-F7496D6C54AF}"/>
          </ac:picMkLst>
        </pc:picChg>
        <pc:picChg chg="add mod modCrop">
          <ac:chgData name="Elizabeth Hayes" userId="5d91e51a-10d8-4a80-8760-b3c03695c54b" providerId="ADAL" clId="{CB5682DC-E4D0-446F-AEA1-1332EE7DF9F9}" dt="2024-07-18T09:35:19.597" v="2528" actId="18131"/>
          <ac:picMkLst>
            <pc:docMk/>
            <pc:sldMk cId="2937772019" sldId="278"/>
            <ac:picMk id="32" creationId="{99C80249-A054-54BA-90D6-9977653E6C6F}"/>
          </ac:picMkLst>
        </pc:picChg>
        <pc:picChg chg="add mod modCrop">
          <ac:chgData name="Elizabeth Hayes" userId="5d91e51a-10d8-4a80-8760-b3c03695c54b" providerId="ADAL" clId="{CB5682DC-E4D0-446F-AEA1-1332EE7DF9F9}" dt="2024-07-18T09:36:14.681" v="2534" actId="18131"/>
          <ac:picMkLst>
            <pc:docMk/>
            <pc:sldMk cId="2937772019" sldId="278"/>
            <ac:picMk id="33" creationId="{C575F06A-A1B2-D1C6-920D-087CD796184D}"/>
          </ac:picMkLst>
        </pc:picChg>
        <pc:picChg chg="add mod modCrop">
          <ac:chgData name="Elizabeth Hayes" userId="5d91e51a-10d8-4a80-8760-b3c03695c54b" providerId="ADAL" clId="{CB5682DC-E4D0-446F-AEA1-1332EE7DF9F9}" dt="2024-07-18T09:36:46.265" v="2540" actId="18131"/>
          <ac:picMkLst>
            <pc:docMk/>
            <pc:sldMk cId="2937772019" sldId="278"/>
            <ac:picMk id="34" creationId="{F4E7B74A-ECC8-2269-361B-0110223378C0}"/>
          </ac:picMkLst>
        </pc:picChg>
        <pc:picChg chg="add mod modCrop">
          <ac:chgData name="Elizabeth Hayes" userId="5d91e51a-10d8-4a80-8760-b3c03695c54b" providerId="ADAL" clId="{CB5682DC-E4D0-446F-AEA1-1332EE7DF9F9}" dt="2024-07-18T09:37:07.034" v="2545" actId="18131"/>
          <ac:picMkLst>
            <pc:docMk/>
            <pc:sldMk cId="2937772019" sldId="278"/>
            <ac:picMk id="35" creationId="{01C073D8-3FDB-FCC6-B8E3-CA61770967DC}"/>
          </ac:picMkLst>
        </pc:picChg>
        <pc:cxnChg chg="add del mod">
          <ac:chgData name="Elizabeth Hayes" userId="5d91e51a-10d8-4a80-8760-b3c03695c54b" providerId="ADAL" clId="{CB5682DC-E4D0-446F-AEA1-1332EE7DF9F9}" dt="2024-07-18T09:38:35.568" v="2577" actId="478"/>
          <ac:cxnSpMkLst>
            <pc:docMk/>
            <pc:sldMk cId="2937772019" sldId="278"/>
            <ac:cxnSpMk id="25" creationId="{EFA0C909-226B-E8D0-6640-B2695DEA1C62}"/>
          </ac:cxnSpMkLst>
        </pc:cxnChg>
      </pc:sldChg>
      <pc:sldChg chg="addSp modSp add mod modTransition setBg">
        <pc:chgData name="Elizabeth Hayes" userId="5d91e51a-10d8-4a80-8760-b3c03695c54b" providerId="ADAL" clId="{CB5682DC-E4D0-446F-AEA1-1332EE7DF9F9}" dt="2024-08-28T15:09:35.382" v="2648"/>
        <pc:sldMkLst>
          <pc:docMk/>
          <pc:sldMk cId="183476109" sldId="279"/>
        </pc:sldMkLst>
        <pc:spChg chg="mod">
          <ac:chgData name="Elizabeth Hayes" userId="5d91e51a-10d8-4a80-8760-b3c03695c54b" providerId="ADAL" clId="{CB5682DC-E4D0-446F-AEA1-1332EE7DF9F9}" dt="2024-07-18T10:59:27.013" v="2633" actId="207"/>
          <ac:spMkLst>
            <pc:docMk/>
            <pc:sldMk cId="183476109" sldId="279"/>
            <ac:spMk id="2" creationId="{A907931D-0301-3395-5387-F7A9E3768168}"/>
          </ac:spMkLst>
        </pc:spChg>
        <pc:spChg chg="add mod">
          <ac:chgData name="Elizabeth Hayes" userId="5d91e51a-10d8-4a80-8760-b3c03695c54b" providerId="ADAL" clId="{CB5682DC-E4D0-446F-AEA1-1332EE7DF9F9}" dt="2024-07-18T10:58:46.723" v="2632" actId="11530"/>
          <ac:spMkLst>
            <pc:docMk/>
            <pc:sldMk cId="183476109" sldId="279"/>
            <ac:spMk id="3" creationId="{141C66B7-C731-7891-8E5B-44D76A47E31A}"/>
          </ac:spMkLst>
        </pc:spChg>
        <pc:spChg chg="add mod">
          <ac:chgData name="Elizabeth Hayes" userId="5d91e51a-10d8-4a80-8760-b3c03695c54b" providerId="ADAL" clId="{CB5682DC-E4D0-446F-AEA1-1332EE7DF9F9}" dt="2024-07-18T10:58:46.723" v="2632" actId="11530"/>
          <ac:spMkLst>
            <pc:docMk/>
            <pc:sldMk cId="183476109" sldId="279"/>
            <ac:spMk id="4" creationId="{9D40F453-342B-1A9F-1B48-5D6BC537CD48}"/>
          </ac:spMkLst>
        </pc:spChg>
        <pc:spChg chg="add mod">
          <ac:chgData name="Elizabeth Hayes" userId="5d91e51a-10d8-4a80-8760-b3c03695c54b" providerId="ADAL" clId="{CB5682DC-E4D0-446F-AEA1-1332EE7DF9F9}" dt="2024-07-18T10:58:46.723" v="2632" actId="11530"/>
          <ac:spMkLst>
            <pc:docMk/>
            <pc:sldMk cId="183476109" sldId="279"/>
            <ac:spMk id="5" creationId="{6B485EA9-FEAE-A8B0-D31B-08C72DA13E0C}"/>
          </ac:spMkLst>
        </pc:spChg>
        <pc:spChg chg="add mod">
          <ac:chgData name="Elizabeth Hayes" userId="5d91e51a-10d8-4a80-8760-b3c03695c54b" providerId="ADAL" clId="{CB5682DC-E4D0-446F-AEA1-1332EE7DF9F9}" dt="2024-07-18T10:58:46.723" v="2632" actId="11530"/>
          <ac:spMkLst>
            <pc:docMk/>
            <pc:sldMk cId="183476109" sldId="279"/>
            <ac:spMk id="6" creationId="{3C4AB813-8E34-FE9B-E86F-5D37AE01E814}"/>
          </ac:spMkLst>
        </pc:spChg>
        <pc:spChg chg="add mod">
          <ac:chgData name="Elizabeth Hayes" userId="5d91e51a-10d8-4a80-8760-b3c03695c54b" providerId="ADAL" clId="{CB5682DC-E4D0-446F-AEA1-1332EE7DF9F9}" dt="2024-07-18T10:58:46.723" v="2632" actId="11530"/>
          <ac:spMkLst>
            <pc:docMk/>
            <pc:sldMk cId="183476109" sldId="279"/>
            <ac:spMk id="7" creationId="{60348202-D9F4-BE06-CA99-397A503602E5}"/>
          </ac:spMkLst>
        </pc:spChg>
        <pc:spChg chg="mod">
          <ac:chgData name="Elizabeth Hayes" userId="5d91e51a-10d8-4a80-8760-b3c03695c54b" providerId="ADAL" clId="{CB5682DC-E4D0-446F-AEA1-1332EE7DF9F9}" dt="2024-07-18T10:59:27.013" v="2633" actId="207"/>
          <ac:spMkLst>
            <pc:docMk/>
            <pc:sldMk cId="183476109" sldId="279"/>
            <ac:spMk id="25" creationId="{509672C6-15E8-B748-7BCE-9693E3BB1048}"/>
          </ac:spMkLst>
        </pc:spChg>
        <pc:spChg chg="mod">
          <ac:chgData name="Elizabeth Hayes" userId="5d91e51a-10d8-4a80-8760-b3c03695c54b" providerId="ADAL" clId="{CB5682DC-E4D0-446F-AEA1-1332EE7DF9F9}" dt="2024-07-18T10:59:27.013" v="2633" actId="207"/>
          <ac:spMkLst>
            <pc:docMk/>
            <pc:sldMk cId="183476109" sldId="279"/>
            <ac:spMk id="26" creationId="{77E72D94-90F8-D64D-F0CB-025B7E7A092B}"/>
          </ac:spMkLst>
        </pc:spChg>
        <pc:spChg chg="mod">
          <ac:chgData name="Elizabeth Hayes" userId="5d91e51a-10d8-4a80-8760-b3c03695c54b" providerId="ADAL" clId="{CB5682DC-E4D0-446F-AEA1-1332EE7DF9F9}" dt="2024-07-18T10:59:27.013" v="2633" actId="207"/>
          <ac:spMkLst>
            <pc:docMk/>
            <pc:sldMk cId="183476109" sldId="279"/>
            <ac:spMk id="27" creationId="{9F7F0C50-7D80-FC93-69B0-87192E7E16D8}"/>
          </ac:spMkLst>
        </pc:spChg>
        <pc:spChg chg="mod">
          <ac:chgData name="Elizabeth Hayes" userId="5d91e51a-10d8-4a80-8760-b3c03695c54b" providerId="ADAL" clId="{CB5682DC-E4D0-446F-AEA1-1332EE7DF9F9}" dt="2024-07-18T10:59:27.013" v="2633" actId="207"/>
          <ac:spMkLst>
            <pc:docMk/>
            <pc:sldMk cId="183476109" sldId="279"/>
            <ac:spMk id="28" creationId="{80C3AE8F-3595-56B8-60E4-7D3884F39852}"/>
          </ac:spMkLst>
        </pc:spChg>
        <pc:spChg chg="mod">
          <ac:chgData name="Elizabeth Hayes" userId="5d91e51a-10d8-4a80-8760-b3c03695c54b" providerId="ADAL" clId="{CB5682DC-E4D0-446F-AEA1-1332EE7DF9F9}" dt="2024-07-18T10:55:53.945" v="2620" actId="2711"/>
          <ac:spMkLst>
            <pc:docMk/>
            <pc:sldMk cId="183476109" sldId="279"/>
            <ac:spMk id="45" creationId="{8986A97F-3C18-37B5-86D2-C8F239F5EAC6}"/>
          </ac:spMkLst>
        </pc:spChg>
        <pc:spChg chg="mod">
          <ac:chgData name="Elizabeth Hayes" userId="5d91e51a-10d8-4a80-8760-b3c03695c54b" providerId="ADAL" clId="{CB5682DC-E4D0-446F-AEA1-1332EE7DF9F9}" dt="2024-07-18T10:55:53.945" v="2620" actId="2711"/>
          <ac:spMkLst>
            <pc:docMk/>
            <pc:sldMk cId="183476109" sldId="279"/>
            <ac:spMk id="51" creationId="{F93B0E97-04B2-13CE-8CFB-0F4CA4F46E47}"/>
          </ac:spMkLst>
        </pc:spChg>
        <pc:spChg chg="mod">
          <ac:chgData name="Elizabeth Hayes" userId="5d91e51a-10d8-4a80-8760-b3c03695c54b" providerId="ADAL" clId="{CB5682DC-E4D0-446F-AEA1-1332EE7DF9F9}" dt="2024-07-18T10:55:53.945" v="2620" actId="2711"/>
          <ac:spMkLst>
            <pc:docMk/>
            <pc:sldMk cId="183476109" sldId="279"/>
            <ac:spMk id="52" creationId="{70ABA021-70D5-CF1A-3189-06F272CDE939}"/>
          </ac:spMkLst>
        </pc:spChg>
        <pc:spChg chg="mod">
          <ac:chgData name="Elizabeth Hayes" userId="5d91e51a-10d8-4a80-8760-b3c03695c54b" providerId="ADAL" clId="{CB5682DC-E4D0-446F-AEA1-1332EE7DF9F9}" dt="2024-07-18T10:55:53.945" v="2620" actId="2711"/>
          <ac:spMkLst>
            <pc:docMk/>
            <pc:sldMk cId="183476109" sldId="279"/>
            <ac:spMk id="53" creationId="{F78A0D2B-B5AE-E5F2-4F5F-28822B6AF3E7}"/>
          </ac:spMkLst>
        </pc:spChg>
        <pc:spChg chg="mod">
          <ac:chgData name="Elizabeth Hayes" userId="5d91e51a-10d8-4a80-8760-b3c03695c54b" providerId="ADAL" clId="{CB5682DC-E4D0-446F-AEA1-1332EE7DF9F9}" dt="2024-07-18T10:55:53.945" v="2620" actId="2711"/>
          <ac:spMkLst>
            <pc:docMk/>
            <pc:sldMk cId="183476109" sldId="279"/>
            <ac:spMk id="54" creationId="{D0D564F8-4EDF-1CEC-14F1-E25C28D3C17E}"/>
          </ac:spMkLst>
        </pc:spChg>
        <pc:picChg chg="mod">
          <ac:chgData name="Elizabeth Hayes" userId="5d91e51a-10d8-4a80-8760-b3c03695c54b" providerId="ADAL" clId="{CB5682DC-E4D0-446F-AEA1-1332EE7DF9F9}" dt="2024-07-18T10:56:38.642" v="2624" actId="1076"/>
          <ac:picMkLst>
            <pc:docMk/>
            <pc:sldMk cId="183476109" sldId="279"/>
            <ac:picMk id="41" creationId="{6340249F-4BB6-82D4-6988-80AF627CE664}"/>
          </ac:picMkLst>
        </pc:picChg>
        <pc:picChg chg="mod">
          <ac:chgData name="Elizabeth Hayes" userId="5d91e51a-10d8-4a80-8760-b3c03695c54b" providerId="ADAL" clId="{CB5682DC-E4D0-446F-AEA1-1332EE7DF9F9}" dt="2024-07-18T10:56:30.500" v="2623" actId="1076"/>
          <ac:picMkLst>
            <pc:docMk/>
            <pc:sldMk cId="183476109" sldId="279"/>
            <ac:picMk id="44" creationId="{0E7FFD4A-64E3-B73A-EB23-1901BE98D1E9}"/>
          </ac:picMkLst>
        </pc:picChg>
      </pc:sldChg>
      <pc:sldMasterChg chg="modTransition modSldLayout">
        <pc:chgData name="Elizabeth Hayes" userId="5d91e51a-10d8-4a80-8760-b3c03695c54b" providerId="ADAL" clId="{CB5682DC-E4D0-446F-AEA1-1332EE7DF9F9}" dt="2024-07-04T19:13:11.610" v="809"/>
        <pc:sldMasterMkLst>
          <pc:docMk/>
          <pc:sldMasterMk cId="3750877355" sldId="2147483667"/>
        </pc:sldMasterMkLst>
        <pc:sldLayoutChg chg="modTransition">
          <pc:chgData name="Elizabeth Hayes" userId="5d91e51a-10d8-4a80-8760-b3c03695c54b" providerId="ADAL" clId="{CB5682DC-E4D0-446F-AEA1-1332EE7DF9F9}" dt="2024-07-04T19:13:11.610" v="809"/>
          <pc:sldLayoutMkLst>
            <pc:docMk/>
            <pc:sldMasterMk cId="3750877355" sldId="2147483667"/>
            <pc:sldLayoutMk cId="4202374619" sldId="2147483668"/>
          </pc:sldLayoutMkLst>
        </pc:sldLayoutChg>
        <pc:sldLayoutChg chg="modTransition">
          <pc:chgData name="Elizabeth Hayes" userId="5d91e51a-10d8-4a80-8760-b3c03695c54b" providerId="ADAL" clId="{CB5682DC-E4D0-446F-AEA1-1332EE7DF9F9}" dt="2024-07-04T19:13:11.610" v="809"/>
          <pc:sldLayoutMkLst>
            <pc:docMk/>
            <pc:sldMasterMk cId="3750877355" sldId="2147483667"/>
            <pc:sldLayoutMk cId="2973135850" sldId="2147483669"/>
          </pc:sldLayoutMkLst>
        </pc:sldLayoutChg>
        <pc:sldLayoutChg chg="modTransition">
          <pc:chgData name="Elizabeth Hayes" userId="5d91e51a-10d8-4a80-8760-b3c03695c54b" providerId="ADAL" clId="{CB5682DC-E4D0-446F-AEA1-1332EE7DF9F9}" dt="2024-07-04T19:13:11.610" v="809"/>
          <pc:sldLayoutMkLst>
            <pc:docMk/>
            <pc:sldMasterMk cId="3750877355" sldId="2147483667"/>
            <pc:sldLayoutMk cId="2806532832" sldId="2147483670"/>
          </pc:sldLayoutMkLst>
        </pc:sldLayoutChg>
        <pc:sldLayoutChg chg="modTransition">
          <pc:chgData name="Elizabeth Hayes" userId="5d91e51a-10d8-4a80-8760-b3c03695c54b" providerId="ADAL" clId="{CB5682DC-E4D0-446F-AEA1-1332EE7DF9F9}" dt="2024-07-04T19:13:11.610" v="809"/>
          <pc:sldLayoutMkLst>
            <pc:docMk/>
            <pc:sldMasterMk cId="3750877355" sldId="2147483667"/>
            <pc:sldLayoutMk cId="363296256" sldId="2147483671"/>
          </pc:sldLayoutMkLst>
        </pc:sldLayoutChg>
        <pc:sldLayoutChg chg="modTransition">
          <pc:chgData name="Elizabeth Hayes" userId="5d91e51a-10d8-4a80-8760-b3c03695c54b" providerId="ADAL" clId="{CB5682DC-E4D0-446F-AEA1-1332EE7DF9F9}" dt="2024-07-04T19:13:11.610" v="809"/>
          <pc:sldLayoutMkLst>
            <pc:docMk/>
            <pc:sldMasterMk cId="3750877355" sldId="2147483667"/>
            <pc:sldLayoutMk cId="2933709332" sldId="2147483672"/>
          </pc:sldLayoutMkLst>
        </pc:sldLayoutChg>
        <pc:sldLayoutChg chg="modTransition">
          <pc:chgData name="Elizabeth Hayes" userId="5d91e51a-10d8-4a80-8760-b3c03695c54b" providerId="ADAL" clId="{CB5682DC-E4D0-446F-AEA1-1332EE7DF9F9}" dt="2024-07-04T19:13:11.610" v="809"/>
          <pc:sldLayoutMkLst>
            <pc:docMk/>
            <pc:sldMasterMk cId="1754347892" sldId="2147483745"/>
            <pc:sldLayoutMk cId="2998720026" sldId="2147483673"/>
          </pc:sldLayoutMkLst>
        </pc:sldLayoutChg>
        <pc:sldLayoutChg chg="modTransition">
          <pc:chgData name="Elizabeth Hayes" userId="5d91e51a-10d8-4a80-8760-b3c03695c54b" providerId="ADAL" clId="{CB5682DC-E4D0-446F-AEA1-1332EE7DF9F9}" dt="2024-07-04T19:13:11.610" v="809"/>
          <pc:sldLayoutMkLst>
            <pc:docMk/>
            <pc:sldMasterMk cId="3750877355" sldId="2147483667"/>
            <pc:sldLayoutMk cId="1516294347" sldId="2147483674"/>
          </pc:sldLayoutMkLst>
        </pc:sldLayoutChg>
        <pc:sldLayoutChg chg="modTransition">
          <pc:chgData name="Elizabeth Hayes" userId="5d91e51a-10d8-4a80-8760-b3c03695c54b" providerId="ADAL" clId="{CB5682DC-E4D0-446F-AEA1-1332EE7DF9F9}" dt="2024-07-04T19:13:11.610" v="809"/>
          <pc:sldLayoutMkLst>
            <pc:docMk/>
            <pc:sldMasterMk cId="3750877355" sldId="2147483667"/>
            <pc:sldLayoutMk cId="2957680348" sldId="2147483675"/>
          </pc:sldLayoutMkLst>
        </pc:sldLayoutChg>
        <pc:sldLayoutChg chg="modTransition">
          <pc:chgData name="Elizabeth Hayes" userId="5d91e51a-10d8-4a80-8760-b3c03695c54b" providerId="ADAL" clId="{CB5682DC-E4D0-446F-AEA1-1332EE7DF9F9}" dt="2024-07-04T19:13:11.610" v="809"/>
          <pc:sldLayoutMkLst>
            <pc:docMk/>
            <pc:sldMasterMk cId="3750877355" sldId="2147483667"/>
            <pc:sldLayoutMk cId="4278290766" sldId="2147483676"/>
          </pc:sldLayoutMkLst>
        </pc:sldLayoutChg>
        <pc:sldLayoutChg chg="modTransition">
          <pc:chgData name="Elizabeth Hayes" userId="5d91e51a-10d8-4a80-8760-b3c03695c54b" providerId="ADAL" clId="{CB5682DC-E4D0-446F-AEA1-1332EE7DF9F9}" dt="2024-07-04T19:13:11.610" v="809"/>
          <pc:sldLayoutMkLst>
            <pc:docMk/>
            <pc:sldMasterMk cId="3750877355" sldId="2147483667"/>
            <pc:sldLayoutMk cId="3336806850" sldId="2147483677"/>
          </pc:sldLayoutMkLst>
        </pc:sldLayoutChg>
        <pc:sldLayoutChg chg="modTransition">
          <pc:chgData name="Elizabeth Hayes" userId="5d91e51a-10d8-4a80-8760-b3c03695c54b" providerId="ADAL" clId="{CB5682DC-E4D0-446F-AEA1-1332EE7DF9F9}" dt="2024-07-04T19:13:11.610" v="809"/>
          <pc:sldLayoutMkLst>
            <pc:docMk/>
            <pc:sldMasterMk cId="3750877355" sldId="2147483667"/>
            <pc:sldLayoutMk cId="3916442037" sldId="2147483678"/>
          </pc:sldLayoutMkLst>
        </pc:sldLayoutChg>
      </pc:sldMasterChg>
      <pc:sldMasterChg chg="modTransition modSldLayout">
        <pc:chgData name="Elizabeth Hayes" userId="5d91e51a-10d8-4a80-8760-b3c03695c54b" providerId="ADAL" clId="{CB5682DC-E4D0-446F-AEA1-1332EE7DF9F9}" dt="2024-07-17T13:33:18.067" v="1976"/>
        <pc:sldMasterMkLst>
          <pc:docMk/>
          <pc:sldMasterMk cId="1565907841" sldId="2147483679"/>
        </pc:sldMasterMkLst>
        <pc:sldLayoutChg chg="modTransition">
          <pc:chgData name="Elizabeth Hayes" userId="5d91e51a-10d8-4a80-8760-b3c03695c54b" providerId="ADAL" clId="{CB5682DC-E4D0-446F-AEA1-1332EE7DF9F9}" dt="2024-07-17T13:33:18.067" v="1976"/>
          <pc:sldLayoutMkLst>
            <pc:docMk/>
            <pc:sldMasterMk cId="1565907841" sldId="2147483679"/>
            <pc:sldLayoutMk cId="1620127999" sldId="2147483680"/>
          </pc:sldLayoutMkLst>
        </pc:sldLayoutChg>
        <pc:sldLayoutChg chg="modTransition">
          <pc:chgData name="Elizabeth Hayes" userId="5d91e51a-10d8-4a80-8760-b3c03695c54b" providerId="ADAL" clId="{CB5682DC-E4D0-446F-AEA1-1332EE7DF9F9}" dt="2024-07-17T13:33:18.067" v="1976"/>
          <pc:sldLayoutMkLst>
            <pc:docMk/>
            <pc:sldMasterMk cId="1565907841" sldId="2147483679"/>
            <pc:sldLayoutMk cId="3615625581" sldId="2147483681"/>
          </pc:sldLayoutMkLst>
        </pc:sldLayoutChg>
        <pc:sldLayoutChg chg="modTransition">
          <pc:chgData name="Elizabeth Hayes" userId="5d91e51a-10d8-4a80-8760-b3c03695c54b" providerId="ADAL" clId="{CB5682DC-E4D0-446F-AEA1-1332EE7DF9F9}" dt="2024-07-17T13:33:18.067" v="1976"/>
          <pc:sldLayoutMkLst>
            <pc:docMk/>
            <pc:sldMasterMk cId="1565907841" sldId="2147483679"/>
            <pc:sldLayoutMk cId="3943116071" sldId="2147483682"/>
          </pc:sldLayoutMkLst>
        </pc:sldLayoutChg>
        <pc:sldLayoutChg chg="modTransition">
          <pc:chgData name="Elizabeth Hayes" userId="5d91e51a-10d8-4a80-8760-b3c03695c54b" providerId="ADAL" clId="{CB5682DC-E4D0-446F-AEA1-1332EE7DF9F9}" dt="2024-07-17T13:33:18.067" v="1976"/>
          <pc:sldLayoutMkLst>
            <pc:docMk/>
            <pc:sldMasterMk cId="1565907841" sldId="2147483679"/>
            <pc:sldLayoutMk cId="1057985871" sldId="2147483683"/>
          </pc:sldLayoutMkLst>
        </pc:sldLayoutChg>
        <pc:sldLayoutChg chg="modTransition">
          <pc:chgData name="Elizabeth Hayes" userId="5d91e51a-10d8-4a80-8760-b3c03695c54b" providerId="ADAL" clId="{CB5682DC-E4D0-446F-AEA1-1332EE7DF9F9}" dt="2024-07-17T13:33:18.067" v="1976"/>
          <pc:sldLayoutMkLst>
            <pc:docMk/>
            <pc:sldMasterMk cId="1565907841" sldId="2147483679"/>
            <pc:sldLayoutMk cId="1476926724" sldId="2147483684"/>
          </pc:sldLayoutMkLst>
        </pc:sldLayoutChg>
        <pc:sldLayoutChg chg="modTransition">
          <pc:chgData name="Elizabeth Hayes" userId="5d91e51a-10d8-4a80-8760-b3c03695c54b" providerId="ADAL" clId="{CB5682DC-E4D0-446F-AEA1-1332EE7DF9F9}" dt="2024-07-17T13:33:18.067" v="1976"/>
          <pc:sldLayoutMkLst>
            <pc:docMk/>
            <pc:sldMasterMk cId="1565907841" sldId="2147483679"/>
            <pc:sldLayoutMk cId="1051180793" sldId="2147483686"/>
          </pc:sldLayoutMkLst>
        </pc:sldLayoutChg>
        <pc:sldLayoutChg chg="modTransition">
          <pc:chgData name="Elizabeth Hayes" userId="5d91e51a-10d8-4a80-8760-b3c03695c54b" providerId="ADAL" clId="{CB5682DC-E4D0-446F-AEA1-1332EE7DF9F9}" dt="2024-07-17T13:33:18.067" v="1976"/>
          <pc:sldLayoutMkLst>
            <pc:docMk/>
            <pc:sldMasterMk cId="1565907841" sldId="2147483679"/>
            <pc:sldLayoutMk cId="1160569028" sldId="2147483687"/>
          </pc:sldLayoutMkLst>
        </pc:sldLayoutChg>
        <pc:sldLayoutChg chg="modTransition">
          <pc:chgData name="Elizabeth Hayes" userId="5d91e51a-10d8-4a80-8760-b3c03695c54b" providerId="ADAL" clId="{CB5682DC-E4D0-446F-AEA1-1332EE7DF9F9}" dt="2024-07-17T13:33:18.067" v="1976"/>
          <pc:sldLayoutMkLst>
            <pc:docMk/>
            <pc:sldMasterMk cId="1565907841" sldId="2147483679"/>
            <pc:sldLayoutMk cId="1385858429" sldId="2147483688"/>
          </pc:sldLayoutMkLst>
        </pc:sldLayoutChg>
        <pc:sldLayoutChg chg="modTransition">
          <pc:chgData name="Elizabeth Hayes" userId="5d91e51a-10d8-4a80-8760-b3c03695c54b" providerId="ADAL" clId="{CB5682DC-E4D0-446F-AEA1-1332EE7DF9F9}" dt="2024-07-17T13:33:18.067" v="1976"/>
          <pc:sldLayoutMkLst>
            <pc:docMk/>
            <pc:sldMasterMk cId="1565907841" sldId="2147483679"/>
            <pc:sldLayoutMk cId="45983190" sldId="2147483695"/>
          </pc:sldLayoutMkLst>
        </pc:sldLayoutChg>
        <pc:sldLayoutChg chg="modTransition">
          <pc:chgData name="Elizabeth Hayes" userId="5d91e51a-10d8-4a80-8760-b3c03695c54b" providerId="ADAL" clId="{CB5682DC-E4D0-446F-AEA1-1332EE7DF9F9}" dt="2024-07-17T13:33:18.067" v="1976"/>
          <pc:sldLayoutMkLst>
            <pc:docMk/>
            <pc:sldMasterMk cId="1565907841" sldId="2147483679"/>
            <pc:sldLayoutMk cId="3681796743" sldId="2147483696"/>
          </pc:sldLayoutMkLst>
        </pc:sldLayoutChg>
      </pc:sldMasterChg>
    </pc:docChg>
  </pc:docChgLst>
  <pc:docChgLst>
    <pc:chgData name="Elizabeth Hayes" userId="5d91e51a-10d8-4a80-8760-b3c03695c54b" providerId="ADAL" clId="{E88637FB-5C00-4FE5-A9EA-F2353858A8D3}"/>
    <pc:docChg chg="undo custSel addSld delSld modSld sldOrd modMainMaster addSection modSection">
      <pc:chgData name="Elizabeth Hayes" userId="5d91e51a-10d8-4a80-8760-b3c03695c54b" providerId="ADAL" clId="{E88637FB-5C00-4FE5-A9EA-F2353858A8D3}" dt="2024-06-04T11:29:42.888" v="5208" actId="20577"/>
      <pc:docMkLst>
        <pc:docMk/>
      </pc:docMkLst>
      <pc:sldChg chg="addSp delSp modSp mod setBg addAnim delAnim setClrOvrMap delDesignElem chgLayout">
        <pc:chgData name="Elizabeth Hayes" userId="5d91e51a-10d8-4a80-8760-b3c03695c54b" providerId="ADAL" clId="{E88637FB-5C00-4FE5-A9EA-F2353858A8D3}" dt="2024-05-29T08:41:56.223" v="5103" actId="2085"/>
        <pc:sldMkLst>
          <pc:docMk/>
          <pc:sldMk cId="192204545" sldId="256"/>
        </pc:sldMkLst>
        <pc:spChg chg="add del mod ord">
          <ac:chgData name="Elizabeth Hayes" userId="5d91e51a-10d8-4a80-8760-b3c03695c54b" providerId="ADAL" clId="{E88637FB-5C00-4FE5-A9EA-F2353858A8D3}" dt="2024-05-28T17:45:30.452" v="4895" actId="478"/>
          <ac:spMkLst>
            <pc:docMk/>
            <pc:sldMk cId="192204545" sldId="256"/>
            <ac:spMk id="2" creationId="{44ECB703-98A9-4B05-445E-27179FD49127}"/>
          </ac:spMkLst>
        </pc:spChg>
        <pc:spChg chg="del mod ord">
          <ac:chgData name="Elizabeth Hayes" userId="5d91e51a-10d8-4a80-8760-b3c03695c54b" providerId="ADAL" clId="{E88637FB-5C00-4FE5-A9EA-F2353858A8D3}" dt="2024-05-28T15:36:22.097" v="4827" actId="478"/>
          <ac:spMkLst>
            <pc:docMk/>
            <pc:sldMk cId="192204545" sldId="256"/>
            <ac:spMk id="3" creationId="{652326CB-AF1F-8C9E-1A3F-A36A38997C34}"/>
          </ac:spMkLst>
        </pc:spChg>
        <pc:spChg chg="mod">
          <ac:chgData name="Elizabeth Hayes" userId="5d91e51a-10d8-4a80-8760-b3c03695c54b" providerId="ADAL" clId="{E88637FB-5C00-4FE5-A9EA-F2353858A8D3}" dt="2024-05-28T17:42:22.805" v="4852"/>
          <ac:spMkLst>
            <pc:docMk/>
            <pc:sldMk cId="192204545" sldId="256"/>
            <ac:spMk id="3" creationId="{A99F6D47-1C6B-A282-6E58-21C21E3EFE2A}"/>
          </ac:spMkLst>
        </pc:spChg>
        <pc:spChg chg="mod">
          <ac:chgData name="Elizabeth Hayes" userId="5d91e51a-10d8-4a80-8760-b3c03695c54b" providerId="ADAL" clId="{E88637FB-5C00-4FE5-A9EA-F2353858A8D3}" dt="2024-05-28T17:45:06.077" v="4894"/>
          <ac:spMkLst>
            <pc:docMk/>
            <pc:sldMk cId="192204545" sldId="256"/>
            <ac:spMk id="4" creationId="{CDCB2ED4-A3E1-F2F1-477F-040ECA66CE08}"/>
          </ac:spMkLst>
        </pc:spChg>
        <pc:spChg chg="add del mod">
          <ac:chgData name="Elizabeth Hayes" userId="5d91e51a-10d8-4a80-8760-b3c03695c54b" providerId="ADAL" clId="{E88637FB-5C00-4FE5-A9EA-F2353858A8D3}" dt="2024-05-28T17:45:30.452" v="4895" actId="478"/>
          <ac:spMkLst>
            <pc:docMk/>
            <pc:sldMk cId="192204545" sldId="256"/>
            <ac:spMk id="6" creationId="{D0C2B941-A6D6-B657-A7CC-951084BF0478}"/>
          </ac:spMkLst>
        </pc:spChg>
        <pc:spChg chg="add del mod">
          <ac:chgData name="Elizabeth Hayes" userId="5d91e51a-10d8-4a80-8760-b3c03695c54b" providerId="ADAL" clId="{E88637FB-5C00-4FE5-A9EA-F2353858A8D3}" dt="2024-05-28T17:48:41.410" v="4928"/>
          <ac:spMkLst>
            <pc:docMk/>
            <pc:sldMk cId="192204545" sldId="256"/>
            <ac:spMk id="7" creationId="{655CE7C6-F2BC-508D-5C94-485B9B031E20}"/>
          </ac:spMkLst>
        </pc:spChg>
        <pc:spChg chg="add del mod">
          <ac:chgData name="Elizabeth Hayes" userId="5d91e51a-10d8-4a80-8760-b3c03695c54b" providerId="ADAL" clId="{E88637FB-5C00-4FE5-A9EA-F2353858A8D3}" dt="2024-05-28T17:48:07.378" v="4924" actId="11529"/>
          <ac:spMkLst>
            <pc:docMk/>
            <pc:sldMk cId="192204545" sldId="256"/>
            <ac:spMk id="8" creationId="{6B123A52-961E-441C-561E-B38607F87AD7}"/>
          </ac:spMkLst>
        </pc:spChg>
        <pc:spChg chg="mod">
          <ac:chgData name="Elizabeth Hayes" userId="5d91e51a-10d8-4a80-8760-b3c03695c54b" providerId="ADAL" clId="{E88637FB-5C00-4FE5-A9EA-F2353858A8D3}" dt="2024-05-28T17:48:06.539" v="4922"/>
          <ac:spMkLst>
            <pc:docMk/>
            <pc:sldMk cId="192204545" sldId="256"/>
            <ac:spMk id="9" creationId="{1E072B22-2EA8-41B2-1B83-4A3EC2AB1A96}"/>
          </ac:spMkLst>
        </pc:spChg>
        <pc:spChg chg="add del">
          <ac:chgData name="Elizabeth Hayes" userId="5d91e51a-10d8-4a80-8760-b3c03695c54b" providerId="ADAL" clId="{E88637FB-5C00-4FE5-A9EA-F2353858A8D3}" dt="2024-05-22T11:32:04.767" v="4478" actId="26606"/>
          <ac:spMkLst>
            <pc:docMk/>
            <pc:sldMk cId="192204545" sldId="256"/>
            <ac:spMk id="9" creationId="{D589E016-1EE1-484C-8423-012B4B78067D}"/>
          </ac:spMkLst>
        </pc:spChg>
        <pc:spChg chg="add del mod">
          <ac:chgData name="Elizabeth Hayes" userId="5d91e51a-10d8-4a80-8760-b3c03695c54b" providerId="ADAL" clId="{E88637FB-5C00-4FE5-A9EA-F2353858A8D3}" dt="2024-05-28T17:48:41.410" v="4928"/>
          <ac:spMkLst>
            <pc:docMk/>
            <pc:sldMk cId="192204545" sldId="256"/>
            <ac:spMk id="10" creationId="{980C3A86-6752-FED5-2734-F7EA218219CB}"/>
          </ac:spMkLst>
        </pc:spChg>
        <pc:spChg chg="add del">
          <ac:chgData name="Elizabeth Hayes" userId="5d91e51a-10d8-4a80-8760-b3c03695c54b" providerId="ADAL" clId="{E88637FB-5C00-4FE5-A9EA-F2353858A8D3}" dt="2024-05-22T11:32:04.767" v="4478" actId="26606"/>
          <ac:spMkLst>
            <pc:docMk/>
            <pc:sldMk cId="192204545" sldId="256"/>
            <ac:spMk id="11" creationId="{46100866-3689-418C-84D9-07C7E2435C86}"/>
          </ac:spMkLst>
        </pc:spChg>
        <pc:spChg chg="del mod">
          <ac:chgData name="Elizabeth Hayes" userId="5d91e51a-10d8-4a80-8760-b3c03695c54b" providerId="ADAL" clId="{E88637FB-5C00-4FE5-A9EA-F2353858A8D3}" dt="2024-05-28T17:52:24.229" v="5006" actId="478"/>
          <ac:spMkLst>
            <pc:docMk/>
            <pc:sldMk cId="192204545" sldId="256"/>
            <ac:spMk id="11" creationId="{C0701E89-9AEB-4047-A709-33D5A5105242}"/>
          </ac:spMkLst>
        </pc:spChg>
        <pc:spChg chg="add del mod">
          <ac:chgData name="Elizabeth Hayes" userId="5d91e51a-10d8-4a80-8760-b3c03695c54b" providerId="ADAL" clId="{E88637FB-5C00-4FE5-A9EA-F2353858A8D3}" dt="2024-05-28T17:52:15.318" v="5005" actId="20577"/>
          <ac:spMkLst>
            <pc:docMk/>
            <pc:sldMk cId="192204545" sldId="256"/>
            <ac:spMk id="12" creationId="{E35289FE-D563-E839-09A2-1021E0600ED2}"/>
          </ac:spMkLst>
        </pc:spChg>
        <pc:spChg chg="add del mod">
          <ac:chgData name="Elizabeth Hayes" userId="5d91e51a-10d8-4a80-8760-b3c03695c54b" providerId="ADAL" clId="{E88637FB-5C00-4FE5-A9EA-F2353858A8D3}" dt="2024-05-28T17:58:46.582" v="5083"/>
          <ac:spMkLst>
            <pc:docMk/>
            <pc:sldMk cId="192204545" sldId="256"/>
            <ac:spMk id="15" creationId="{8C578596-B4D5-EA99-553C-B0E9A581A0DD}"/>
          </ac:spMkLst>
        </pc:spChg>
        <pc:spChg chg="add del ord">
          <ac:chgData name="Elizabeth Hayes" userId="5d91e51a-10d8-4a80-8760-b3c03695c54b" providerId="ADAL" clId="{E88637FB-5C00-4FE5-A9EA-F2353858A8D3}" dt="2024-05-28T17:58:46.582" v="5083"/>
          <ac:spMkLst>
            <pc:docMk/>
            <pc:sldMk cId="192204545" sldId="256"/>
            <ac:spMk id="16" creationId="{98B81899-03D6-5334-AADE-ACA470694591}"/>
          </ac:spMkLst>
        </pc:spChg>
        <pc:spChg chg="add del">
          <ac:chgData name="Elizabeth Hayes" userId="5d91e51a-10d8-4a80-8760-b3c03695c54b" providerId="ADAL" clId="{E88637FB-5C00-4FE5-A9EA-F2353858A8D3}" dt="2024-05-22T11:33:10.862" v="4539" actId="26606"/>
          <ac:spMkLst>
            <pc:docMk/>
            <pc:sldMk cId="192204545" sldId="256"/>
            <ac:spMk id="16" creationId="{BC512124-0D13-4ED9-80B7-52AE15B6B41F}"/>
          </ac:spMkLst>
        </pc:spChg>
        <pc:spChg chg="mod">
          <ac:chgData name="Elizabeth Hayes" userId="5d91e51a-10d8-4a80-8760-b3c03695c54b" providerId="ADAL" clId="{E88637FB-5C00-4FE5-A9EA-F2353858A8D3}" dt="2024-05-28T17:59:26.896" v="5087" actId="14100"/>
          <ac:spMkLst>
            <pc:docMk/>
            <pc:sldMk cId="192204545" sldId="256"/>
            <ac:spMk id="17" creationId="{CF485C84-0D4A-15A8-A650-1B299A687766}"/>
          </ac:spMkLst>
        </pc:spChg>
        <pc:spChg chg="add del mod ord">
          <ac:chgData name="Elizabeth Hayes" userId="5d91e51a-10d8-4a80-8760-b3c03695c54b" providerId="ADAL" clId="{E88637FB-5C00-4FE5-A9EA-F2353858A8D3}" dt="2024-05-29T08:41:07.923" v="5095" actId="11529"/>
          <ac:spMkLst>
            <pc:docMk/>
            <pc:sldMk cId="192204545" sldId="256"/>
            <ac:spMk id="18" creationId="{61B92A64-7B69-E664-0F6B-EEBC2376CE98}"/>
          </ac:spMkLst>
        </pc:spChg>
        <pc:spChg chg="add mod">
          <ac:chgData name="Elizabeth Hayes" userId="5d91e51a-10d8-4a80-8760-b3c03695c54b" providerId="ADAL" clId="{E88637FB-5C00-4FE5-A9EA-F2353858A8D3}" dt="2024-05-29T08:41:56.223" v="5103" actId="2085"/>
          <ac:spMkLst>
            <pc:docMk/>
            <pc:sldMk cId="192204545" sldId="256"/>
            <ac:spMk id="19" creationId="{B260833B-AB87-9456-A14F-2F049C941EE1}"/>
          </ac:spMkLst>
        </pc:spChg>
        <pc:spChg chg="add mod">
          <ac:chgData name="Elizabeth Hayes" userId="5d91e51a-10d8-4a80-8760-b3c03695c54b" providerId="ADAL" clId="{E88637FB-5C00-4FE5-A9EA-F2353858A8D3}" dt="2024-05-29T08:41:50.821" v="5102" actId="2085"/>
          <ac:spMkLst>
            <pc:docMk/>
            <pc:sldMk cId="192204545" sldId="256"/>
            <ac:spMk id="20" creationId="{F8F3BBF7-2D78-9692-16B5-DC1070D74761}"/>
          </ac:spMkLst>
        </pc:spChg>
        <pc:spChg chg="add del">
          <ac:chgData name="Elizabeth Hayes" userId="5d91e51a-10d8-4a80-8760-b3c03695c54b" providerId="ADAL" clId="{E88637FB-5C00-4FE5-A9EA-F2353858A8D3}" dt="2024-05-22T11:33:10.844" v="4538" actId="26606"/>
          <ac:spMkLst>
            <pc:docMk/>
            <pc:sldMk cId="192204545" sldId="256"/>
            <ac:spMk id="21" creationId="{BC512124-0D13-4ED9-80B7-52AE15B6B41F}"/>
          </ac:spMkLst>
        </pc:spChg>
        <pc:spChg chg="add del">
          <ac:chgData name="Elizabeth Hayes" userId="5d91e51a-10d8-4a80-8760-b3c03695c54b" providerId="ADAL" clId="{E88637FB-5C00-4FE5-A9EA-F2353858A8D3}" dt="2024-05-22T11:33:10.844" v="4538" actId="26606"/>
          <ac:spMkLst>
            <pc:docMk/>
            <pc:sldMk cId="192204545" sldId="256"/>
            <ac:spMk id="23" creationId="{D4ABACDC-BD54-40F3-9047-8298C77C2DD6}"/>
          </ac:spMkLst>
        </pc:spChg>
        <pc:spChg chg="add del">
          <ac:chgData name="Elizabeth Hayes" userId="5d91e51a-10d8-4a80-8760-b3c03695c54b" providerId="ADAL" clId="{E88637FB-5C00-4FE5-A9EA-F2353858A8D3}" dt="2024-05-22T11:33:10.844" v="4538" actId="26606"/>
          <ac:spMkLst>
            <pc:docMk/>
            <pc:sldMk cId="192204545" sldId="256"/>
            <ac:spMk id="25" creationId="{B76CB7CA-05C2-4EE8-A97F-B5F3A4F89DA4}"/>
          </ac:spMkLst>
        </pc:spChg>
        <pc:spChg chg="add del">
          <ac:chgData name="Elizabeth Hayes" userId="5d91e51a-10d8-4a80-8760-b3c03695c54b" providerId="ADAL" clId="{E88637FB-5C00-4FE5-A9EA-F2353858A8D3}" dt="2024-05-22T11:34:06.968" v="4546" actId="26606"/>
          <ac:spMkLst>
            <pc:docMk/>
            <pc:sldMk cId="192204545" sldId="256"/>
            <ac:spMk id="27" creationId="{710875C1-007B-4C82-ABEB-347319FB5EFF}"/>
          </ac:spMkLst>
        </pc:spChg>
        <pc:spChg chg="add del">
          <ac:chgData name="Elizabeth Hayes" userId="5d91e51a-10d8-4a80-8760-b3c03695c54b" providerId="ADAL" clId="{E88637FB-5C00-4FE5-A9EA-F2353858A8D3}" dt="2024-05-22T11:34:06.968" v="4546" actId="26606"/>
          <ac:spMkLst>
            <pc:docMk/>
            <pc:sldMk cId="192204545" sldId="256"/>
            <ac:spMk id="28" creationId="{F2F14D3C-F5C1-46E0-84D4-C16EC720F4F3}"/>
          </ac:spMkLst>
        </pc:spChg>
        <pc:spChg chg="add del">
          <ac:chgData name="Elizabeth Hayes" userId="5d91e51a-10d8-4a80-8760-b3c03695c54b" providerId="ADAL" clId="{E88637FB-5C00-4FE5-A9EA-F2353858A8D3}" dt="2024-05-22T11:34:06.968" v="4546" actId="26606"/>
          <ac:spMkLst>
            <pc:docMk/>
            <pc:sldMk cId="192204545" sldId="256"/>
            <ac:spMk id="29" creationId="{B9128101-8127-4BEB-A4BB-3B530DD4F2B1}"/>
          </ac:spMkLst>
        </pc:spChg>
        <pc:spChg chg="add del">
          <ac:chgData name="Elizabeth Hayes" userId="5d91e51a-10d8-4a80-8760-b3c03695c54b" providerId="ADAL" clId="{E88637FB-5C00-4FE5-A9EA-F2353858A8D3}" dt="2024-05-22T11:34:02.348" v="4543" actId="26606"/>
          <ac:spMkLst>
            <pc:docMk/>
            <pc:sldMk cId="192204545" sldId="256"/>
            <ac:spMk id="34" creationId="{BC512124-0D13-4ED9-80B7-52AE15B6B41F}"/>
          </ac:spMkLst>
        </pc:spChg>
        <pc:spChg chg="add del">
          <ac:chgData name="Elizabeth Hayes" userId="5d91e51a-10d8-4a80-8760-b3c03695c54b" providerId="ADAL" clId="{E88637FB-5C00-4FE5-A9EA-F2353858A8D3}" dt="2024-05-22T11:34:06.957" v="4545" actId="26606"/>
          <ac:spMkLst>
            <pc:docMk/>
            <pc:sldMk cId="192204545" sldId="256"/>
            <ac:spMk id="36" creationId="{D4ABACDC-BD54-40F3-9047-8298C77C2DD6}"/>
          </ac:spMkLst>
        </pc:spChg>
        <pc:spChg chg="add del">
          <ac:chgData name="Elizabeth Hayes" userId="5d91e51a-10d8-4a80-8760-b3c03695c54b" providerId="ADAL" clId="{E88637FB-5C00-4FE5-A9EA-F2353858A8D3}" dt="2024-05-22T11:34:06.957" v="4545" actId="26606"/>
          <ac:spMkLst>
            <pc:docMk/>
            <pc:sldMk cId="192204545" sldId="256"/>
            <ac:spMk id="37" creationId="{BC512124-0D13-4ED9-80B7-52AE15B6B41F}"/>
          </ac:spMkLst>
        </pc:spChg>
        <pc:spChg chg="add del">
          <ac:chgData name="Elizabeth Hayes" userId="5d91e51a-10d8-4a80-8760-b3c03695c54b" providerId="ADAL" clId="{E88637FB-5C00-4FE5-A9EA-F2353858A8D3}" dt="2024-05-22T11:34:06.957" v="4545" actId="26606"/>
          <ac:spMkLst>
            <pc:docMk/>
            <pc:sldMk cId="192204545" sldId="256"/>
            <ac:spMk id="38" creationId="{B76CB7CA-05C2-4EE8-A97F-B5F3A4F89DA4}"/>
          </ac:spMkLst>
        </pc:spChg>
        <pc:spChg chg="add del">
          <ac:chgData name="Elizabeth Hayes" userId="5d91e51a-10d8-4a80-8760-b3c03695c54b" providerId="ADAL" clId="{E88637FB-5C00-4FE5-A9EA-F2353858A8D3}" dt="2024-05-22T11:43:27.385" v="4655" actId="26606"/>
          <ac:spMkLst>
            <pc:docMk/>
            <pc:sldMk cId="192204545" sldId="256"/>
            <ac:spMk id="40" creationId="{FE8A7A51-D656-47F0-BF06-7DEC0FA09BD6}"/>
          </ac:spMkLst>
        </pc:spChg>
        <pc:spChg chg="add del">
          <ac:chgData name="Elizabeth Hayes" userId="5d91e51a-10d8-4a80-8760-b3c03695c54b" providerId="ADAL" clId="{E88637FB-5C00-4FE5-A9EA-F2353858A8D3}" dt="2024-05-22T11:43:27.385" v="4655" actId="26606"/>
          <ac:spMkLst>
            <pc:docMk/>
            <pc:sldMk cId="192204545" sldId="256"/>
            <ac:spMk id="41" creationId="{C0F7D017-358C-4536-980E-7C6B97AE6C1F}"/>
          </ac:spMkLst>
        </pc:spChg>
        <pc:spChg chg="add del">
          <ac:chgData name="Elizabeth Hayes" userId="5d91e51a-10d8-4a80-8760-b3c03695c54b" providerId="ADAL" clId="{E88637FB-5C00-4FE5-A9EA-F2353858A8D3}" dt="2024-05-22T11:43:27.385" v="4655" actId="26606"/>
          <ac:spMkLst>
            <pc:docMk/>
            <pc:sldMk cId="192204545" sldId="256"/>
            <ac:spMk id="42" creationId="{03D524A5-0026-48B3-A857-8AE02CEC0D25}"/>
          </ac:spMkLst>
        </pc:spChg>
        <pc:spChg chg="add del">
          <ac:chgData name="Elizabeth Hayes" userId="5d91e51a-10d8-4a80-8760-b3c03695c54b" providerId="ADAL" clId="{E88637FB-5C00-4FE5-A9EA-F2353858A8D3}" dt="2024-05-22T14:56:39.270" v="4732" actId="700"/>
          <ac:spMkLst>
            <pc:docMk/>
            <pc:sldMk cId="192204545" sldId="256"/>
            <ac:spMk id="47" creationId="{BC512124-0D13-4ED9-80B7-52AE15B6B41F}"/>
          </ac:spMkLst>
        </pc:spChg>
        <pc:picChg chg="add del mod">
          <ac:chgData name="Elizabeth Hayes" userId="5d91e51a-10d8-4a80-8760-b3c03695c54b" providerId="ADAL" clId="{E88637FB-5C00-4FE5-A9EA-F2353858A8D3}" dt="2024-05-22T14:55:56.663" v="4678" actId="478"/>
          <ac:picMkLst>
            <pc:docMk/>
            <pc:sldMk cId="192204545" sldId="256"/>
            <ac:picMk id="5" creationId="{7DC0F1A2-EDAD-EB82-BFA0-02F60FEC6DE5}"/>
          </ac:picMkLst>
        </pc:picChg>
        <pc:picChg chg="add del mod ord">
          <ac:chgData name="Elizabeth Hayes" userId="5d91e51a-10d8-4a80-8760-b3c03695c54b" providerId="ADAL" clId="{E88637FB-5C00-4FE5-A9EA-F2353858A8D3}" dt="2024-05-28T17:52:30.362" v="5007" actId="478"/>
          <ac:picMkLst>
            <pc:docMk/>
            <pc:sldMk cId="192204545" sldId="256"/>
            <ac:picMk id="5" creationId="{97D14D8E-A694-CBC2-BAE5-4E7ACD3C233C}"/>
          </ac:picMkLst>
        </pc:picChg>
        <pc:picChg chg="add mod ord">
          <ac:chgData name="Elizabeth Hayes" userId="5d91e51a-10d8-4a80-8760-b3c03695c54b" providerId="ADAL" clId="{E88637FB-5C00-4FE5-A9EA-F2353858A8D3}" dt="2024-05-28T17:58:36.628" v="5082" actId="171"/>
          <ac:picMkLst>
            <pc:docMk/>
            <pc:sldMk cId="192204545" sldId="256"/>
            <ac:picMk id="14" creationId="{7FD437FF-3DC8-4356-A249-CEB26E20BE5A}"/>
          </ac:picMkLst>
        </pc:picChg>
      </pc:sldChg>
      <pc:sldChg chg="modSp del">
        <pc:chgData name="Elizabeth Hayes" userId="5d91e51a-10d8-4a80-8760-b3c03695c54b" providerId="ADAL" clId="{E88637FB-5C00-4FE5-A9EA-F2353858A8D3}" dt="2024-05-22T11:29:37.994" v="4437" actId="47"/>
        <pc:sldMkLst>
          <pc:docMk/>
          <pc:sldMk cId="2882635451" sldId="257"/>
        </pc:sldMkLst>
        <pc:spChg chg="mod">
          <ac:chgData name="Elizabeth Hayes" userId="5d91e51a-10d8-4a80-8760-b3c03695c54b" providerId="ADAL" clId="{E88637FB-5C00-4FE5-A9EA-F2353858A8D3}" dt="2024-05-08T16:08:47.891" v="10"/>
          <ac:spMkLst>
            <pc:docMk/>
            <pc:sldMk cId="2882635451" sldId="257"/>
            <ac:spMk id="2" creationId="{C3D9AF0D-0354-4E0E-0CD5-3ABF1022799D}"/>
          </ac:spMkLst>
        </pc:spChg>
        <pc:spChg chg="mod">
          <ac:chgData name="Elizabeth Hayes" userId="5d91e51a-10d8-4a80-8760-b3c03695c54b" providerId="ADAL" clId="{E88637FB-5C00-4FE5-A9EA-F2353858A8D3}" dt="2024-05-08T16:08:47.891" v="10"/>
          <ac:spMkLst>
            <pc:docMk/>
            <pc:sldMk cId="2882635451" sldId="257"/>
            <ac:spMk id="3" creationId="{221C75AC-CC28-A47D-47FD-4D6007025DE7}"/>
          </ac:spMkLst>
        </pc:spChg>
      </pc:sldChg>
      <pc:sldChg chg="modSp del">
        <pc:chgData name="Elizabeth Hayes" userId="5d91e51a-10d8-4a80-8760-b3c03695c54b" providerId="ADAL" clId="{E88637FB-5C00-4FE5-A9EA-F2353858A8D3}" dt="2024-05-22T11:28:37.403" v="4424" actId="47"/>
        <pc:sldMkLst>
          <pc:docMk/>
          <pc:sldMk cId="3155946327" sldId="258"/>
        </pc:sldMkLst>
        <pc:spChg chg="mod">
          <ac:chgData name="Elizabeth Hayes" userId="5d91e51a-10d8-4a80-8760-b3c03695c54b" providerId="ADAL" clId="{E88637FB-5C00-4FE5-A9EA-F2353858A8D3}" dt="2024-05-08T16:08:47.891" v="10"/>
          <ac:spMkLst>
            <pc:docMk/>
            <pc:sldMk cId="3155946327" sldId="258"/>
            <ac:spMk id="2" creationId="{864ACA63-7F5E-D3C0-8205-AA6FCE42C6D1}"/>
          </ac:spMkLst>
        </pc:spChg>
      </pc:sldChg>
      <pc:sldChg chg="modSp del">
        <pc:chgData name="Elizabeth Hayes" userId="5d91e51a-10d8-4a80-8760-b3c03695c54b" providerId="ADAL" clId="{E88637FB-5C00-4FE5-A9EA-F2353858A8D3}" dt="2024-05-22T11:28:33.078" v="4423" actId="47"/>
        <pc:sldMkLst>
          <pc:docMk/>
          <pc:sldMk cId="408289617" sldId="259"/>
        </pc:sldMkLst>
        <pc:spChg chg="mod">
          <ac:chgData name="Elizabeth Hayes" userId="5d91e51a-10d8-4a80-8760-b3c03695c54b" providerId="ADAL" clId="{E88637FB-5C00-4FE5-A9EA-F2353858A8D3}" dt="2024-05-08T16:08:47.891" v="10"/>
          <ac:spMkLst>
            <pc:docMk/>
            <pc:sldMk cId="408289617" sldId="259"/>
            <ac:spMk id="2" creationId="{E887749C-C8BB-B031-1CD2-CB4E99EFDA9D}"/>
          </ac:spMkLst>
        </pc:spChg>
      </pc:sldChg>
      <pc:sldChg chg="modSp del">
        <pc:chgData name="Elizabeth Hayes" userId="5d91e51a-10d8-4a80-8760-b3c03695c54b" providerId="ADAL" clId="{E88637FB-5C00-4FE5-A9EA-F2353858A8D3}" dt="2024-05-22T11:28:25.658" v="4422" actId="47"/>
        <pc:sldMkLst>
          <pc:docMk/>
          <pc:sldMk cId="2909126392" sldId="260"/>
        </pc:sldMkLst>
        <pc:spChg chg="mod">
          <ac:chgData name="Elizabeth Hayes" userId="5d91e51a-10d8-4a80-8760-b3c03695c54b" providerId="ADAL" clId="{E88637FB-5C00-4FE5-A9EA-F2353858A8D3}" dt="2024-05-08T16:08:47.891" v="10"/>
          <ac:spMkLst>
            <pc:docMk/>
            <pc:sldMk cId="2909126392" sldId="260"/>
            <ac:spMk id="2" creationId="{FB7F5569-F2A4-2617-70F0-FA812EE6CD61}"/>
          </ac:spMkLst>
        </pc:spChg>
        <pc:spChg chg="mod">
          <ac:chgData name="Elizabeth Hayes" userId="5d91e51a-10d8-4a80-8760-b3c03695c54b" providerId="ADAL" clId="{E88637FB-5C00-4FE5-A9EA-F2353858A8D3}" dt="2024-05-08T16:08:47.891" v="10"/>
          <ac:spMkLst>
            <pc:docMk/>
            <pc:sldMk cId="2909126392" sldId="260"/>
            <ac:spMk id="3" creationId="{BFC67272-3161-686D-F3A2-15DA2BBF4995}"/>
          </ac:spMkLst>
        </pc:spChg>
      </pc:sldChg>
      <pc:sldChg chg="modSp del ord">
        <pc:chgData name="Elizabeth Hayes" userId="5d91e51a-10d8-4a80-8760-b3c03695c54b" providerId="ADAL" clId="{E88637FB-5C00-4FE5-A9EA-F2353858A8D3}" dt="2024-05-22T11:30:13.539" v="4475" actId="47"/>
        <pc:sldMkLst>
          <pc:docMk/>
          <pc:sldMk cId="2835394413" sldId="261"/>
        </pc:sldMkLst>
        <pc:spChg chg="mod">
          <ac:chgData name="Elizabeth Hayes" userId="5d91e51a-10d8-4a80-8760-b3c03695c54b" providerId="ADAL" clId="{E88637FB-5C00-4FE5-A9EA-F2353858A8D3}" dt="2024-05-08T16:08:47.891" v="10"/>
          <ac:spMkLst>
            <pc:docMk/>
            <pc:sldMk cId="2835394413" sldId="261"/>
            <ac:spMk id="2" creationId="{07D231C7-9F22-A866-FF7E-42AD3ED4577C}"/>
          </ac:spMkLst>
        </pc:spChg>
        <pc:spChg chg="mod">
          <ac:chgData name="Elizabeth Hayes" userId="5d91e51a-10d8-4a80-8760-b3c03695c54b" providerId="ADAL" clId="{E88637FB-5C00-4FE5-A9EA-F2353858A8D3}" dt="2024-05-08T16:08:47.891" v="10"/>
          <ac:spMkLst>
            <pc:docMk/>
            <pc:sldMk cId="2835394413" sldId="261"/>
            <ac:spMk id="3" creationId="{6DA39165-64F4-CF78-8837-25541E084C22}"/>
          </ac:spMkLst>
        </pc:spChg>
      </pc:sldChg>
      <pc:sldChg chg="modSp new mod">
        <pc:chgData name="Elizabeth Hayes" userId="5d91e51a-10d8-4a80-8760-b3c03695c54b" providerId="ADAL" clId="{E88637FB-5C00-4FE5-A9EA-F2353858A8D3}" dt="2024-05-08T16:18:46.932" v="1375" actId="2711"/>
        <pc:sldMkLst>
          <pc:docMk/>
          <pc:sldMk cId="873620433" sldId="262"/>
        </pc:sldMkLst>
        <pc:spChg chg="mod">
          <ac:chgData name="Elizabeth Hayes" userId="5d91e51a-10d8-4a80-8760-b3c03695c54b" providerId="ADAL" clId="{E88637FB-5C00-4FE5-A9EA-F2353858A8D3}" dt="2024-05-08T16:09:42.350" v="28" actId="1076"/>
          <ac:spMkLst>
            <pc:docMk/>
            <pc:sldMk cId="873620433" sldId="262"/>
            <ac:spMk id="2" creationId="{DF37D7CF-D0D4-23CF-AA22-26AEFBCAF8C3}"/>
          </ac:spMkLst>
        </pc:spChg>
        <pc:spChg chg="mod">
          <ac:chgData name="Elizabeth Hayes" userId="5d91e51a-10d8-4a80-8760-b3c03695c54b" providerId="ADAL" clId="{E88637FB-5C00-4FE5-A9EA-F2353858A8D3}" dt="2024-05-08T16:18:46.932" v="1375" actId="2711"/>
          <ac:spMkLst>
            <pc:docMk/>
            <pc:sldMk cId="873620433" sldId="262"/>
            <ac:spMk id="3" creationId="{C38B9F44-FC7E-758B-3142-84034289B2E7}"/>
          </ac:spMkLst>
        </pc:spChg>
      </pc:sldChg>
      <pc:sldChg chg="modSp add mod">
        <pc:chgData name="Elizabeth Hayes" userId="5d91e51a-10d8-4a80-8760-b3c03695c54b" providerId="ADAL" clId="{E88637FB-5C00-4FE5-A9EA-F2353858A8D3}" dt="2024-05-22T11:46:47.841" v="4670" actId="2711"/>
        <pc:sldMkLst>
          <pc:docMk/>
          <pc:sldMk cId="1705304300" sldId="263"/>
        </pc:sldMkLst>
        <pc:spChg chg="mod">
          <ac:chgData name="Elizabeth Hayes" userId="5d91e51a-10d8-4a80-8760-b3c03695c54b" providerId="ADAL" clId="{E88637FB-5C00-4FE5-A9EA-F2353858A8D3}" dt="2024-05-08T16:10:56.192" v="252" actId="20577"/>
          <ac:spMkLst>
            <pc:docMk/>
            <pc:sldMk cId="1705304300" sldId="263"/>
            <ac:spMk id="2" creationId="{DF37D7CF-D0D4-23CF-AA22-26AEFBCAF8C3}"/>
          </ac:spMkLst>
        </pc:spChg>
        <pc:spChg chg="mod">
          <ac:chgData name="Elizabeth Hayes" userId="5d91e51a-10d8-4a80-8760-b3c03695c54b" providerId="ADAL" clId="{E88637FB-5C00-4FE5-A9EA-F2353858A8D3}" dt="2024-05-22T11:46:47.841" v="4670" actId="2711"/>
          <ac:spMkLst>
            <pc:docMk/>
            <pc:sldMk cId="1705304300" sldId="263"/>
            <ac:spMk id="3" creationId="{C38B9F44-FC7E-758B-3142-84034289B2E7}"/>
          </ac:spMkLst>
        </pc:spChg>
      </pc:sldChg>
      <pc:sldChg chg="modSp new mod ord">
        <pc:chgData name="Elizabeth Hayes" userId="5d91e51a-10d8-4a80-8760-b3c03695c54b" providerId="ADAL" clId="{E88637FB-5C00-4FE5-A9EA-F2353858A8D3}" dt="2024-05-08T16:27:36.745" v="2827"/>
        <pc:sldMkLst>
          <pc:docMk/>
          <pc:sldMk cId="3564440144" sldId="264"/>
        </pc:sldMkLst>
        <pc:spChg chg="mod">
          <ac:chgData name="Elizabeth Hayes" userId="5d91e51a-10d8-4a80-8760-b3c03695c54b" providerId="ADAL" clId="{E88637FB-5C00-4FE5-A9EA-F2353858A8D3}" dt="2024-05-08T16:13:20.665" v="744" actId="20577"/>
          <ac:spMkLst>
            <pc:docMk/>
            <pc:sldMk cId="3564440144" sldId="264"/>
            <ac:spMk id="2" creationId="{CAAEBB58-176A-4232-BFBC-1B683287079B}"/>
          </ac:spMkLst>
        </pc:spChg>
        <pc:spChg chg="mod">
          <ac:chgData name="Elizabeth Hayes" userId="5d91e51a-10d8-4a80-8760-b3c03695c54b" providerId="ADAL" clId="{E88637FB-5C00-4FE5-A9EA-F2353858A8D3}" dt="2024-05-08T16:20:44.587" v="1654" actId="20577"/>
          <ac:spMkLst>
            <pc:docMk/>
            <pc:sldMk cId="3564440144" sldId="264"/>
            <ac:spMk id="3" creationId="{3EB8BEE5-8B69-A111-8E79-9F2A0902D034}"/>
          </ac:spMkLst>
        </pc:spChg>
      </pc:sldChg>
      <pc:sldChg chg="modSp new mod">
        <pc:chgData name="Elizabeth Hayes" userId="5d91e51a-10d8-4a80-8760-b3c03695c54b" providerId="ADAL" clId="{E88637FB-5C00-4FE5-A9EA-F2353858A8D3}" dt="2024-05-09T09:42:27.440" v="3667" actId="6549"/>
        <pc:sldMkLst>
          <pc:docMk/>
          <pc:sldMk cId="2884122398" sldId="265"/>
        </pc:sldMkLst>
        <pc:spChg chg="mod">
          <ac:chgData name="Elizabeth Hayes" userId="5d91e51a-10d8-4a80-8760-b3c03695c54b" providerId="ADAL" clId="{E88637FB-5C00-4FE5-A9EA-F2353858A8D3}" dt="2024-05-08T16:21:23.257" v="1679" actId="20577"/>
          <ac:spMkLst>
            <pc:docMk/>
            <pc:sldMk cId="2884122398" sldId="265"/>
            <ac:spMk id="2" creationId="{4DA5205A-FAE6-AAB2-50EB-D72BBEFAB389}"/>
          </ac:spMkLst>
        </pc:spChg>
        <pc:spChg chg="mod">
          <ac:chgData name="Elizabeth Hayes" userId="5d91e51a-10d8-4a80-8760-b3c03695c54b" providerId="ADAL" clId="{E88637FB-5C00-4FE5-A9EA-F2353858A8D3}" dt="2024-05-09T09:42:27.440" v="3667" actId="6549"/>
          <ac:spMkLst>
            <pc:docMk/>
            <pc:sldMk cId="2884122398" sldId="265"/>
            <ac:spMk id="3" creationId="{59702598-5CF9-4A94-368F-1EFAB4A76F69}"/>
          </ac:spMkLst>
        </pc:spChg>
      </pc:sldChg>
      <pc:sldChg chg="modSp new mod">
        <pc:chgData name="Elizabeth Hayes" userId="5d91e51a-10d8-4a80-8760-b3c03695c54b" providerId="ADAL" clId="{E88637FB-5C00-4FE5-A9EA-F2353858A8D3}" dt="2024-05-09T09:46:51.337" v="3670" actId="6549"/>
        <pc:sldMkLst>
          <pc:docMk/>
          <pc:sldMk cId="2129700907" sldId="266"/>
        </pc:sldMkLst>
        <pc:spChg chg="mod">
          <ac:chgData name="Elizabeth Hayes" userId="5d91e51a-10d8-4a80-8760-b3c03695c54b" providerId="ADAL" clId="{E88637FB-5C00-4FE5-A9EA-F2353858A8D3}" dt="2024-05-08T16:23:53.184" v="2194" actId="20577"/>
          <ac:spMkLst>
            <pc:docMk/>
            <pc:sldMk cId="2129700907" sldId="266"/>
            <ac:spMk id="2" creationId="{D167160A-1C80-4B5C-38AA-2C2C1C5D36F7}"/>
          </ac:spMkLst>
        </pc:spChg>
        <pc:spChg chg="mod">
          <ac:chgData name="Elizabeth Hayes" userId="5d91e51a-10d8-4a80-8760-b3c03695c54b" providerId="ADAL" clId="{E88637FB-5C00-4FE5-A9EA-F2353858A8D3}" dt="2024-05-09T09:46:51.337" v="3670" actId="6549"/>
          <ac:spMkLst>
            <pc:docMk/>
            <pc:sldMk cId="2129700907" sldId="266"/>
            <ac:spMk id="3" creationId="{730DBB69-0FA4-92F1-D994-F395F8C730D9}"/>
          </ac:spMkLst>
        </pc:spChg>
      </pc:sldChg>
      <pc:sldChg chg="modSp new mod modNotesTx">
        <pc:chgData name="Elizabeth Hayes" userId="5d91e51a-10d8-4a80-8760-b3c03695c54b" providerId="ADAL" clId="{E88637FB-5C00-4FE5-A9EA-F2353858A8D3}" dt="2024-05-22T11:27:50.489" v="4421" actId="20577"/>
        <pc:sldMkLst>
          <pc:docMk/>
          <pc:sldMk cId="2043448267" sldId="267"/>
        </pc:sldMkLst>
        <pc:spChg chg="mod">
          <ac:chgData name="Elizabeth Hayes" userId="5d91e51a-10d8-4a80-8760-b3c03695c54b" providerId="ADAL" clId="{E88637FB-5C00-4FE5-A9EA-F2353858A8D3}" dt="2024-05-08T18:00:49.719" v="3260" actId="20577"/>
          <ac:spMkLst>
            <pc:docMk/>
            <pc:sldMk cId="2043448267" sldId="267"/>
            <ac:spMk id="2" creationId="{CEB7C92C-A408-9E4D-E99E-21224B7C99AC}"/>
          </ac:spMkLst>
        </pc:spChg>
        <pc:spChg chg="mod">
          <ac:chgData name="Elizabeth Hayes" userId="5d91e51a-10d8-4a80-8760-b3c03695c54b" providerId="ADAL" clId="{E88637FB-5C00-4FE5-A9EA-F2353858A8D3}" dt="2024-05-22T11:27:50.489" v="4421" actId="20577"/>
          <ac:spMkLst>
            <pc:docMk/>
            <pc:sldMk cId="2043448267" sldId="267"/>
            <ac:spMk id="3" creationId="{3A1DD81D-111B-8D19-DA5B-51A69AC6E7C9}"/>
          </ac:spMkLst>
        </pc:spChg>
      </pc:sldChg>
      <pc:sldChg chg="addSp delSp modSp new del mod setBg modClrScheme chgLayout">
        <pc:chgData name="Elizabeth Hayes" userId="5d91e51a-10d8-4a80-8760-b3c03695c54b" providerId="ADAL" clId="{E88637FB-5C00-4FE5-A9EA-F2353858A8D3}" dt="2024-05-09T08:39:37.398" v="3637" actId="47"/>
        <pc:sldMkLst>
          <pc:docMk/>
          <pc:sldMk cId="55986912" sldId="268"/>
        </pc:sldMkLst>
        <pc:spChg chg="del">
          <ac:chgData name="Elizabeth Hayes" userId="5d91e51a-10d8-4a80-8760-b3c03695c54b" providerId="ADAL" clId="{E88637FB-5C00-4FE5-A9EA-F2353858A8D3}" dt="2024-05-08T18:25:20.763" v="3589" actId="478"/>
          <ac:spMkLst>
            <pc:docMk/>
            <pc:sldMk cId="55986912" sldId="268"/>
            <ac:spMk id="2" creationId="{CAF14314-9259-5F19-B083-319DF71D3188}"/>
          </ac:spMkLst>
        </pc:spChg>
        <pc:spChg chg="del">
          <ac:chgData name="Elizabeth Hayes" userId="5d91e51a-10d8-4a80-8760-b3c03695c54b" providerId="ADAL" clId="{E88637FB-5C00-4FE5-A9EA-F2353858A8D3}" dt="2024-05-08T18:25:24.563" v="3590" actId="478"/>
          <ac:spMkLst>
            <pc:docMk/>
            <pc:sldMk cId="55986912" sldId="268"/>
            <ac:spMk id="3" creationId="{FDA17900-3746-8BA9-D7CD-F58B951A83EA}"/>
          </ac:spMkLst>
        </pc:spChg>
        <pc:spChg chg="add mod">
          <ac:chgData name="Elizabeth Hayes" userId="5d91e51a-10d8-4a80-8760-b3c03695c54b" providerId="ADAL" clId="{E88637FB-5C00-4FE5-A9EA-F2353858A8D3}" dt="2024-05-08T18:36:09.731" v="3636" actId="13822"/>
          <ac:spMkLst>
            <pc:docMk/>
            <pc:sldMk cId="55986912" sldId="268"/>
            <ac:spMk id="4" creationId="{CC89C2F7-3C6A-7C05-FD73-6B05348EC26B}"/>
          </ac:spMkLst>
        </pc:spChg>
        <pc:spChg chg="add mod">
          <ac:chgData name="Elizabeth Hayes" userId="5d91e51a-10d8-4a80-8760-b3c03695c54b" providerId="ADAL" clId="{E88637FB-5C00-4FE5-A9EA-F2353858A8D3}" dt="2024-05-08T18:36:09.731" v="3636" actId="13822"/>
          <ac:spMkLst>
            <pc:docMk/>
            <pc:sldMk cId="55986912" sldId="268"/>
            <ac:spMk id="5" creationId="{EE2EBD20-36D9-C9F2-0F9B-181F94229440}"/>
          </ac:spMkLst>
        </pc:spChg>
        <pc:spChg chg="add mod">
          <ac:chgData name="Elizabeth Hayes" userId="5d91e51a-10d8-4a80-8760-b3c03695c54b" providerId="ADAL" clId="{E88637FB-5C00-4FE5-A9EA-F2353858A8D3}" dt="2024-05-08T18:36:09.731" v="3636" actId="13822"/>
          <ac:spMkLst>
            <pc:docMk/>
            <pc:sldMk cId="55986912" sldId="268"/>
            <ac:spMk id="6" creationId="{B5735786-899E-DA53-7CF3-08F4464D5F29}"/>
          </ac:spMkLst>
        </pc:spChg>
        <pc:spChg chg="add mod">
          <ac:chgData name="Elizabeth Hayes" userId="5d91e51a-10d8-4a80-8760-b3c03695c54b" providerId="ADAL" clId="{E88637FB-5C00-4FE5-A9EA-F2353858A8D3}" dt="2024-05-08T18:36:09.731" v="3636" actId="13822"/>
          <ac:spMkLst>
            <pc:docMk/>
            <pc:sldMk cId="55986912" sldId="268"/>
            <ac:spMk id="7" creationId="{59C19E48-570E-5101-9507-857275CF7AE9}"/>
          </ac:spMkLst>
        </pc:spChg>
        <pc:spChg chg="add mod">
          <ac:chgData name="Elizabeth Hayes" userId="5d91e51a-10d8-4a80-8760-b3c03695c54b" providerId="ADAL" clId="{E88637FB-5C00-4FE5-A9EA-F2353858A8D3}" dt="2024-05-08T18:36:09.731" v="3636" actId="13822"/>
          <ac:spMkLst>
            <pc:docMk/>
            <pc:sldMk cId="55986912" sldId="268"/>
            <ac:spMk id="8" creationId="{69AA11D6-B42D-51BD-4A69-1B96C82756E2}"/>
          </ac:spMkLst>
        </pc:spChg>
        <pc:spChg chg="add mod">
          <ac:chgData name="Elizabeth Hayes" userId="5d91e51a-10d8-4a80-8760-b3c03695c54b" providerId="ADAL" clId="{E88637FB-5C00-4FE5-A9EA-F2353858A8D3}" dt="2024-05-08T18:36:09.731" v="3636" actId="13822"/>
          <ac:spMkLst>
            <pc:docMk/>
            <pc:sldMk cId="55986912" sldId="268"/>
            <ac:spMk id="9" creationId="{6480C5C1-FFAD-CB3C-B365-70B1FD157F6E}"/>
          </ac:spMkLst>
        </pc:spChg>
        <pc:spChg chg="add mod">
          <ac:chgData name="Elizabeth Hayes" userId="5d91e51a-10d8-4a80-8760-b3c03695c54b" providerId="ADAL" clId="{E88637FB-5C00-4FE5-A9EA-F2353858A8D3}" dt="2024-05-08T18:36:09.731" v="3636" actId="13822"/>
          <ac:spMkLst>
            <pc:docMk/>
            <pc:sldMk cId="55986912" sldId="268"/>
            <ac:spMk id="10" creationId="{30A549DE-E38C-5E31-0E26-24015D08DCA6}"/>
          </ac:spMkLst>
        </pc:spChg>
        <pc:spChg chg="add mod">
          <ac:chgData name="Elizabeth Hayes" userId="5d91e51a-10d8-4a80-8760-b3c03695c54b" providerId="ADAL" clId="{E88637FB-5C00-4FE5-A9EA-F2353858A8D3}" dt="2024-05-08T18:36:09.731" v="3636" actId="13822"/>
          <ac:spMkLst>
            <pc:docMk/>
            <pc:sldMk cId="55986912" sldId="268"/>
            <ac:spMk id="11" creationId="{54ED7168-D177-37A6-1956-AE8C53FD94E3}"/>
          </ac:spMkLst>
        </pc:spChg>
      </pc:sldChg>
      <pc:sldChg chg="modSp new mod">
        <pc:chgData name="Elizabeth Hayes" userId="5d91e51a-10d8-4a80-8760-b3c03695c54b" providerId="ADAL" clId="{E88637FB-5C00-4FE5-A9EA-F2353858A8D3}" dt="2024-05-09T15:43:38.425" v="4262" actId="20577"/>
        <pc:sldMkLst>
          <pc:docMk/>
          <pc:sldMk cId="930882111" sldId="268"/>
        </pc:sldMkLst>
        <pc:spChg chg="mod">
          <ac:chgData name="Elizabeth Hayes" userId="5d91e51a-10d8-4a80-8760-b3c03695c54b" providerId="ADAL" clId="{E88637FB-5C00-4FE5-A9EA-F2353858A8D3}" dt="2024-05-09T15:38:10.579" v="3843" actId="20577"/>
          <ac:spMkLst>
            <pc:docMk/>
            <pc:sldMk cId="930882111" sldId="268"/>
            <ac:spMk id="2" creationId="{C726676D-083E-18D4-44AC-3851B33DA133}"/>
          </ac:spMkLst>
        </pc:spChg>
        <pc:spChg chg="mod">
          <ac:chgData name="Elizabeth Hayes" userId="5d91e51a-10d8-4a80-8760-b3c03695c54b" providerId="ADAL" clId="{E88637FB-5C00-4FE5-A9EA-F2353858A8D3}" dt="2024-05-09T15:43:38.425" v="4262" actId="20577"/>
          <ac:spMkLst>
            <pc:docMk/>
            <pc:sldMk cId="930882111" sldId="268"/>
            <ac:spMk id="3" creationId="{708C55DA-4767-1187-E373-4D354F701495}"/>
          </ac:spMkLst>
        </pc:spChg>
      </pc:sldChg>
      <pc:sldChg chg="modSp new mod">
        <pc:chgData name="Elizabeth Hayes" userId="5d91e51a-10d8-4a80-8760-b3c03695c54b" providerId="ADAL" clId="{E88637FB-5C00-4FE5-A9EA-F2353858A8D3}" dt="2024-06-04T11:29:42.888" v="5208" actId="20577"/>
        <pc:sldMkLst>
          <pc:docMk/>
          <pc:sldMk cId="2747153008" sldId="269"/>
        </pc:sldMkLst>
        <pc:spChg chg="mod">
          <ac:chgData name="Elizabeth Hayes" userId="5d91e51a-10d8-4a80-8760-b3c03695c54b" providerId="ADAL" clId="{E88637FB-5C00-4FE5-A9EA-F2353858A8D3}" dt="2024-05-09T15:44:05.533" v="4295" actId="20577"/>
          <ac:spMkLst>
            <pc:docMk/>
            <pc:sldMk cId="2747153008" sldId="269"/>
            <ac:spMk id="2" creationId="{F0E1E9B9-A269-A3EE-C9F7-AEC785F447AD}"/>
          </ac:spMkLst>
        </pc:spChg>
        <pc:spChg chg="mod">
          <ac:chgData name="Elizabeth Hayes" userId="5d91e51a-10d8-4a80-8760-b3c03695c54b" providerId="ADAL" clId="{E88637FB-5C00-4FE5-A9EA-F2353858A8D3}" dt="2024-06-04T11:29:42.888" v="5208" actId="20577"/>
          <ac:spMkLst>
            <pc:docMk/>
            <pc:sldMk cId="2747153008" sldId="269"/>
            <ac:spMk id="3" creationId="{501426C1-50B5-7A5D-5CC8-FAE468DFB4FE}"/>
          </ac:spMkLst>
        </pc:spChg>
      </pc:sldChg>
      <pc:sldChg chg="modSp new mod">
        <pc:chgData name="Elizabeth Hayes" userId="5d91e51a-10d8-4a80-8760-b3c03695c54b" providerId="ADAL" clId="{E88637FB-5C00-4FE5-A9EA-F2353858A8D3}" dt="2024-05-22T11:30:08.888" v="4474" actId="5793"/>
        <pc:sldMkLst>
          <pc:docMk/>
          <pc:sldMk cId="4139341418" sldId="270"/>
        </pc:sldMkLst>
        <pc:spChg chg="mod">
          <ac:chgData name="Elizabeth Hayes" userId="5d91e51a-10d8-4a80-8760-b3c03695c54b" providerId="ADAL" clId="{E88637FB-5C00-4FE5-A9EA-F2353858A8D3}" dt="2024-05-22T11:29:31.563" v="4435" actId="20577"/>
          <ac:spMkLst>
            <pc:docMk/>
            <pc:sldMk cId="4139341418" sldId="270"/>
            <ac:spMk id="2" creationId="{9DFECFA9-2172-7261-CE72-0D50015D8EB1}"/>
          </ac:spMkLst>
        </pc:spChg>
        <pc:spChg chg="mod">
          <ac:chgData name="Elizabeth Hayes" userId="5d91e51a-10d8-4a80-8760-b3c03695c54b" providerId="ADAL" clId="{E88637FB-5C00-4FE5-A9EA-F2353858A8D3}" dt="2024-05-22T11:30:08.888" v="4474" actId="5793"/>
          <ac:spMkLst>
            <pc:docMk/>
            <pc:sldMk cId="4139341418" sldId="270"/>
            <ac:spMk id="3" creationId="{D22AB18D-9A5B-C20D-FBD4-4AE77ED1FBA1}"/>
          </ac:spMkLst>
        </pc:spChg>
      </pc:sldChg>
      <pc:sldChg chg="delSp new del mod modClrScheme chgLayout">
        <pc:chgData name="Elizabeth Hayes" userId="5d91e51a-10d8-4a80-8760-b3c03695c54b" providerId="ADAL" clId="{E88637FB-5C00-4FE5-A9EA-F2353858A8D3}" dt="2024-05-22T14:56:41.294" v="4733" actId="47"/>
        <pc:sldMkLst>
          <pc:docMk/>
          <pc:sldMk cId="3570231477" sldId="271"/>
        </pc:sldMkLst>
        <pc:spChg chg="del">
          <ac:chgData name="Elizabeth Hayes" userId="5d91e51a-10d8-4a80-8760-b3c03695c54b" providerId="ADAL" clId="{E88637FB-5C00-4FE5-A9EA-F2353858A8D3}" dt="2024-05-22T14:56:36.732" v="4731" actId="700"/>
          <ac:spMkLst>
            <pc:docMk/>
            <pc:sldMk cId="3570231477" sldId="271"/>
            <ac:spMk id="2" creationId="{A268F01E-C81D-C48B-1291-8718D8EE0895}"/>
          </ac:spMkLst>
        </pc:spChg>
        <pc:spChg chg="del">
          <ac:chgData name="Elizabeth Hayes" userId="5d91e51a-10d8-4a80-8760-b3c03695c54b" providerId="ADAL" clId="{E88637FB-5C00-4FE5-A9EA-F2353858A8D3}" dt="2024-05-22T14:56:36.732" v="4731" actId="700"/>
          <ac:spMkLst>
            <pc:docMk/>
            <pc:sldMk cId="3570231477" sldId="271"/>
            <ac:spMk id="3" creationId="{46B475E1-B6C7-25BA-12A6-E44AE6485C60}"/>
          </ac:spMkLst>
        </pc:spChg>
      </pc:sldChg>
      <pc:sldMasterChg chg="modSldLayout">
        <pc:chgData name="Elizabeth Hayes" userId="5d91e51a-10d8-4a80-8760-b3c03695c54b" providerId="ADAL" clId="{E88637FB-5C00-4FE5-A9EA-F2353858A8D3}" dt="2024-05-08T18:30:22.006" v="3593" actId="478"/>
        <pc:sldMasterMkLst>
          <pc:docMk/>
          <pc:sldMasterMk cId="3750877355" sldId="2147483667"/>
        </pc:sldMasterMkLst>
        <pc:sldLayoutChg chg="delSp mod">
          <pc:chgData name="Elizabeth Hayes" userId="5d91e51a-10d8-4a80-8760-b3c03695c54b" providerId="ADAL" clId="{E88637FB-5C00-4FE5-A9EA-F2353858A8D3}" dt="2024-05-08T18:30:22.006" v="3593" actId="478"/>
          <pc:sldLayoutMkLst>
            <pc:docMk/>
            <pc:sldMasterMk cId="1754347892" sldId="2147483745"/>
            <pc:sldLayoutMk cId="2998720026" sldId="2147483673"/>
          </pc:sldLayoutMkLst>
          <pc:spChg chg="del">
            <ac:chgData name="Elizabeth Hayes" userId="5d91e51a-10d8-4a80-8760-b3c03695c54b" providerId="ADAL" clId="{E88637FB-5C00-4FE5-A9EA-F2353858A8D3}" dt="2024-05-08T18:30:14.155" v="3591" actId="478"/>
            <ac:spMkLst>
              <pc:docMk/>
              <pc:sldMasterMk cId="1754347892" sldId="2147483745"/>
              <pc:sldLayoutMk cId="2998720026" sldId="2147483673"/>
              <ac:spMk id="2" creationId="{00000000-0000-0000-0000-000000000000}"/>
            </ac:spMkLst>
          </pc:spChg>
          <pc:spChg chg="del">
            <ac:chgData name="Elizabeth Hayes" userId="5d91e51a-10d8-4a80-8760-b3c03695c54b" providerId="ADAL" clId="{E88637FB-5C00-4FE5-A9EA-F2353858A8D3}" dt="2024-05-08T18:30:22.006" v="3593" actId="478"/>
            <ac:spMkLst>
              <pc:docMk/>
              <pc:sldMasterMk cId="1754347892" sldId="2147483745"/>
              <pc:sldLayoutMk cId="2998720026" sldId="2147483673"/>
              <ac:spMk id="6" creationId="{00000000-0000-0000-0000-000000000000}"/>
            </ac:spMkLst>
          </pc:spChg>
          <pc:spChg chg="del">
            <ac:chgData name="Elizabeth Hayes" userId="5d91e51a-10d8-4a80-8760-b3c03695c54b" providerId="ADAL" clId="{E88637FB-5C00-4FE5-A9EA-F2353858A8D3}" dt="2024-05-08T18:30:16.978" v="3592" actId="478"/>
            <ac:spMkLst>
              <pc:docMk/>
              <pc:sldMasterMk cId="1754347892" sldId="2147483745"/>
              <pc:sldLayoutMk cId="2998720026" sldId="2147483673"/>
              <ac:spMk id="7"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163B0-0369-4DED-B90E-B1AF74CC1A9D}" type="datetimeFigureOut">
              <a:rPr lang="en-IE" smtClean="0"/>
              <a:t>11/10/2024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823339-A805-4363-A627-E6337A6B954B}" type="slidenum">
              <a:rPr lang="en-IE" smtClean="0"/>
              <a:t>‹#›</a:t>
            </a:fld>
            <a:endParaRPr lang="en-IE"/>
          </a:p>
        </p:txBody>
      </p:sp>
    </p:spTree>
    <p:extLst>
      <p:ext uri="{BB962C8B-B14F-4D97-AF65-F5344CB8AC3E}">
        <p14:creationId xmlns:p14="http://schemas.microsoft.com/office/powerpoint/2010/main" val="1405571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title like this it might seem a bit presumptuous what we have achieved but hopefully I can convey properly in the following slides</a:t>
            </a:r>
          </a:p>
          <a:p>
            <a:r>
              <a:rPr lang="en-US" dirty="0"/>
              <a:t>So our so called Odyssey started back in 2022</a:t>
            </a:r>
          </a:p>
          <a:p>
            <a:endParaRPr lang="en-IE" dirty="0"/>
          </a:p>
        </p:txBody>
      </p:sp>
      <p:sp>
        <p:nvSpPr>
          <p:cNvPr id="4" name="Slide Number Placeholder 3"/>
          <p:cNvSpPr>
            <a:spLocks noGrp="1"/>
          </p:cNvSpPr>
          <p:nvPr>
            <p:ph type="sldNum" sz="quarter" idx="5"/>
          </p:nvPr>
        </p:nvSpPr>
        <p:spPr/>
        <p:txBody>
          <a:bodyPr/>
          <a:lstStyle/>
          <a:p>
            <a:fld id="{A4823339-A805-4363-A627-E6337A6B954B}" type="slidenum">
              <a:rPr lang="en-IE" smtClean="0"/>
              <a:t>1</a:t>
            </a:fld>
            <a:endParaRPr lang="en-IE"/>
          </a:p>
        </p:txBody>
      </p:sp>
    </p:spTree>
    <p:extLst>
      <p:ext uri="{BB962C8B-B14F-4D97-AF65-F5344CB8AC3E}">
        <p14:creationId xmlns:p14="http://schemas.microsoft.com/office/powerpoint/2010/main" val="106186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an opportunity to revamp all our old processes, service catalogue and start fresh in a way</a:t>
            </a:r>
          </a:p>
          <a:p>
            <a:r>
              <a:rPr lang="en-US" dirty="0"/>
              <a:t>So we did not import any information from our previous system</a:t>
            </a:r>
          </a:p>
          <a:p>
            <a:r>
              <a:rPr lang="en-US" dirty="0"/>
              <a:t>A lot of teams we currently have onboard were only using email communication to handle their queries </a:t>
            </a:r>
          </a:p>
          <a:p>
            <a:endParaRPr lang="en-US" dirty="0"/>
          </a:p>
          <a:p>
            <a:r>
              <a:rPr lang="en-US" dirty="0"/>
              <a:t>01 – This was good so not everyone was thrown on the system at once and with smaller teams it is easier to handle queries and work on feedback</a:t>
            </a:r>
          </a:p>
          <a:p>
            <a:endParaRPr lang="en-US" dirty="0"/>
          </a:p>
          <a:p>
            <a:r>
              <a:rPr lang="en-US" dirty="0"/>
              <a:t>02 – After the first two teams filled in the sheet we were able to sculpt it to our own needs </a:t>
            </a:r>
            <a:endParaRPr lang="en-IE" dirty="0"/>
          </a:p>
        </p:txBody>
      </p:sp>
      <p:sp>
        <p:nvSpPr>
          <p:cNvPr id="4" name="Slide Number Placeholder 3"/>
          <p:cNvSpPr>
            <a:spLocks noGrp="1"/>
          </p:cNvSpPr>
          <p:nvPr>
            <p:ph type="sldNum" sz="quarter" idx="5"/>
          </p:nvPr>
        </p:nvSpPr>
        <p:spPr/>
        <p:txBody>
          <a:bodyPr/>
          <a:lstStyle/>
          <a:p>
            <a:fld id="{A4823339-A805-4363-A627-E6337A6B954B}" type="slidenum">
              <a:rPr lang="en-IE" smtClean="0"/>
              <a:t>2</a:t>
            </a:fld>
            <a:endParaRPr lang="en-IE"/>
          </a:p>
        </p:txBody>
      </p:sp>
    </p:spTree>
    <p:extLst>
      <p:ext uri="{BB962C8B-B14F-4D97-AF65-F5344CB8AC3E}">
        <p14:creationId xmlns:p14="http://schemas.microsoft.com/office/powerpoint/2010/main" val="838319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Best to mark down the testing time so people are not delaying their go live for too long as that would push everyone else on our schedule down the line </a:t>
            </a:r>
          </a:p>
          <a:p>
            <a:endParaRPr lang="en-IE" dirty="0"/>
          </a:p>
          <a:p>
            <a:r>
              <a:rPr lang="en-IE" dirty="0"/>
              <a:t>We had set out the same timeline for each team </a:t>
            </a:r>
          </a:p>
          <a:p>
            <a:r>
              <a:rPr lang="en-IE" dirty="0"/>
              <a:t>At the start our consultants would set up the teams on the staging site with the information from the sheet </a:t>
            </a:r>
          </a:p>
        </p:txBody>
      </p:sp>
      <p:sp>
        <p:nvSpPr>
          <p:cNvPr id="4" name="Slide Number Placeholder 3"/>
          <p:cNvSpPr>
            <a:spLocks noGrp="1"/>
          </p:cNvSpPr>
          <p:nvPr>
            <p:ph type="sldNum" sz="quarter" idx="5"/>
          </p:nvPr>
        </p:nvSpPr>
        <p:spPr/>
        <p:txBody>
          <a:bodyPr/>
          <a:lstStyle/>
          <a:p>
            <a:fld id="{A4823339-A805-4363-A627-E6337A6B954B}" type="slidenum">
              <a:rPr lang="en-IE" smtClean="0"/>
              <a:t>3</a:t>
            </a:fld>
            <a:endParaRPr lang="en-IE"/>
          </a:p>
        </p:txBody>
      </p:sp>
    </p:spTree>
    <p:extLst>
      <p:ext uri="{BB962C8B-B14F-4D97-AF65-F5344CB8AC3E}">
        <p14:creationId xmlns:p14="http://schemas.microsoft.com/office/powerpoint/2010/main" val="379477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Each department got the same number roles</a:t>
            </a:r>
          </a:p>
          <a:p>
            <a:r>
              <a:rPr lang="en-IE" dirty="0"/>
              <a:t>Each set of roles came their own partition</a:t>
            </a:r>
          </a:p>
          <a:p>
            <a:endParaRPr lang="en-IE" dirty="0"/>
          </a:p>
          <a:p>
            <a:r>
              <a:rPr lang="en-IE" dirty="0"/>
              <a:t>Thought pattern behind this is that everyone on the department would have access to the same data anyone outside of that department won’t have access due to the partition</a:t>
            </a:r>
          </a:p>
          <a:p>
            <a:endParaRPr lang="en-IE" dirty="0"/>
          </a:p>
          <a:p>
            <a:r>
              <a:rPr lang="en-IE" dirty="0"/>
              <a:t>Exception on the IT Services partition as we hire students on our helpdesk so they had their own roles so they do not have as much access as the other roles </a:t>
            </a:r>
          </a:p>
        </p:txBody>
      </p:sp>
      <p:sp>
        <p:nvSpPr>
          <p:cNvPr id="4" name="Slide Number Placeholder 3"/>
          <p:cNvSpPr>
            <a:spLocks noGrp="1"/>
          </p:cNvSpPr>
          <p:nvPr>
            <p:ph type="sldNum" sz="quarter" idx="5"/>
          </p:nvPr>
        </p:nvSpPr>
        <p:spPr/>
        <p:txBody>
          <a:bodyPr/>
          <a:lstStyle/>
          <a:p>
            <a:fld id="{A4823339-A805-4363-A627-E6337A6B954B}" type="slidenum">
              <a:rPr lang="en-IE" smtClean="0"/>
              <a:t>4</a:t>
            </a:fld>
            <a:endParaRPr lang="en-IE"/>
          </a:p>
        </p:txBody>
      </p:sp>
    </p:spTree>
    <p:extLst>
      <p:ext uri="{BB962C8B-B14F-4D97-AF65-F5344CB8AC3E}">
        <p14:creationId xmlns:p14="http://schemas.microsoft.com/office/powerpoint/2010/main" val="1337426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One stop shop for staff and students</a:t>
            </a:r>
          </a:p>
          <a:p>
            <a:r>
              <a:rPr lang="en-IE" dirty="0"/>
              <a:t>Two areas depending on account used to sign in</a:t>
            </a:r>
          </a:p>
          <a:p>
            <a:r>
              <a:rPr lang="en-IE" dirty="0"/>
              <a:t>List of different departments</a:t>
            </a:r>
          </a:p>
          <a:p>
            <a:r>
              <a:rPr lang="en-IE" dirty="0"/>
              <a:t>Specific forms to automate a lot of work before being directed to the team responsible </a:t>
            </a:r>
          </a:p>
          <a:p>
            <a:endParaRPr lang="en-IE" dirty="0"/>
          </a:p>
        </p:txBody>
      </p:sp>
      <p:sp>
        <p:nvSpPr>
          <p:cNvPr id="4" name="Slide Number Placeholder 3"/>
          <p:cNvSpPr>
            <a:spLocks noGrp="1"/>
          </p:cNvSpPr>
          <p:nvPr>
            <p:ph type="sldNum" sz="quarter" idx="5"/>
          </p:nvPr>
        </p:nvSpPr>
        <p:spPr/>
        <p:txBody>
          <a:bodyPr/>
          <a:lstStyle/>
          <a:p>
            <a:fld id="{A4823339-A805-4363-A627-E6337A6B954B}" type="slidenum">
              <a:rPr lang="en-IE" smtClean="0"/>
              <a:t>5</a:t>
            </a:fld>
            <a:endParaRPr lang="en-IE"/>
          </a:p>
        </p:txBody>
      </p:sp>
    </p:spTree>
    <p:extLst>
      <p:ext uri="{BB962C8B-B14F-4D97-AF65-F5344CB8AC3E}">
        <p14:creationId xmlns:p14="http://schemas.microsoft.com/office/powerpoint/2010/main" val="3695590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Broke down the </a:t>
            </a:r>
            <a:r>
              <a:rPr lang="en-IE" dirty="0" err="1"/>
              <a:t>sharepoint</a:t>
            </a:r>
            <a:r>
              <a:rPr lang="en-IE" dirty="0"/>
              <a:t> in regard to roles. Analyst section and a super user section </a:t>
            </a:r>
          </a:p>
          <a:p>
            <a:r>
              <a:rPr lang="en-IE" dirty="0"/>
              <a:t>Under super user section I have various short videos so show people how to correctly setup the workflows for all the forms</a:t>
            </a:r>
          </a:p>
          <a:p>
            <a:endParaRPr lang="en-IE" dirty="0"/>
          </a:p>
          <a:p>
            <a:r>
              <a:rPr lang="en-IE" dirty="0"/>
              <a:t>Best to have various forms of information available as you don’t know what people prefer to get the information </a:t>
            </a:r>
          </a:p>
          <a:p>
            <a:endParaRPr lang="en-IE" dirty="0"/>
          </a:p>
        </p:txBody>
      </p:sp>
      <p:sp>
        <p:nvSpPr>
          <p:cNvPr id="4" name="Slide Number Placeholder 3"/>
          <p:cNvSpPr>
            <a:spLocks noGrp="1"/>
          </p:cNvSpPr>
          <p:nvPr>
            <p:ph type="sldNum" sz="quarter" idx="5"/>
          </p:nvPr>
        </p:nvSpPr>
        <p:spPr/>
        <p:txBody>
          <a:bodyPr/>
          <a:lstStyle/>
          <a:p>
            <a:fld id="{A4823339-A805-4363-A627-E6337A6B954B}" type="slidenum">
              <a:rPr lang="en-IE" smtClean="0"/>
              <a:t>6</a:t>
            </a:fld>
            <a:endParaRPr lang="en-IE"/>
          </a:p>
        </p:txBody>
      </p:sp>
    </p:spTree>
    <p:extLst>
      <p:ext uri="{BB962C8B-B14F-4D97-AF65-F5344CB8AC3E}">
        <p14:creationId xmlns:p14="http://schemas.microsoft.com/office/powerpoint/2010/main" val="3706842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Biggest Hurdle was getting people use to the difference between incidents and service requests</a:t>
            </a:r>
          </a:p>
          <a:p>
            <a:endParaRPr lang="en-IE" dirty="0"/>
          </a:p>
          <a:p>
            <a:r>
              <a:rPr lang="en-IE" dirty="0"/>
              <a:t>Gave departments an opportunity to work on their internal processes and team structures</a:t>
            </a:r>
          </a:p>
          <a:p>
            <a:r>
              <a:rPr lang="en-IE" dirty="0"/>
              <a:t>With everyone using the same role most team processes were aligned </a:t>
            </a:r>
          </a:p>
          <a:p>
            <a:r>
              <a:rPr lang="en-IE" dirty="0"/>
              <a:t>Contingency when team members were out of office</a:t>
            </a:r>
          </a:p>
          <a:p>
            <a:r>
              <a:rPr lang="en-IE" dirty="0"/>
              <a:t>Information accessible to all team members </a:t>
            </a:r>
          </a:p>
          <a:p>
            <a:r>
              <a:rPr lang="en-IE" dirty="0"/>
              <a:t>Data protection for departments by partitioning tickets and users</a:t>
            </a:r>
          </a:p>
          <a:p>
            <a:endParaRPr lang="en-IE" dirty="0"/>
          </a:p>
          <a:p>
            <a:r>
              <a:rPr lang="en-IE" sz="1200" dirty="0"/>
              <a:t>Contingency for issues in staging – can always refresh the data from the live site to overwrite any errors</a:t>
            </a:r>
          </a:p>
          <a:p>
            <a:r>
              <a:rPr lang="en-IE" sz="1200" dirty="0"/>
              <a:t>Setup two inboxes to one for the test site and one for the live site. </a:t>
            </a:r>
          </a:p>
          <a:p>
            <a:r>
              <a:rPr lang="en-IE" sz="1200" dirty="0"/>
              <a:t>Helpful for troubleshooting – seeing how emails are displayed for the end user</a:t>
            </a:r>
          </a:p>
          <a:p>
            <a:r>
              <a:rPr lang="en-IE" sz="1200" dirty="0"/>
              <a:t>UAT site to see if moving any new changes from the staging site to another site causes any issues that might disrupt the Production site. </a:t>
            </a:r>
          </a:p>
          <a:p>
            <a:endParaRPr lang="en-IE" dirty="0"/>
          </a:p>
          <a:p>
            <a:r>
              <a:rPr lang="en-IE" dirty="0"/>
              <a:t>Web based - </a:t>
            </a:r>
            <a:r>
              <a:rPr lang="en-IE" sz="1200" dirty="0"/>
              <a:t>– originally logging in via Virtual App to access On Prem application on the campus network </a:t>
            </a:r>
            <a:endParaRPr lang="en-IE" dirty="0"/>
          </a:p>
          <a:p>
            <a:endParaRPr lang="en-IE" dirty="0"/>
          </a:p>
        </p:txBody>
      </p:sp>
      <p:sp>
        <p:nvSpPr>
          <p:cNvPr id="4" name="Slide Number Placeholder 3"/>
          <p:cNvSpPr>
            <a:spLocks noGrp="1"/>
          </p:cNvSpPr>
          <p:nvPr>
            <p:ph type="sldNum" sz="quarter" idx="5"/>
          </p:nvPr>
        </p:nvSpPr>
        <p:spPr/>
        <p:txBody>
          <a:bodyPr/>
          <a:lstStyle/>
          <a:p>
            <a:fld id="{A4823339-A805-4363-A627-E6337A6B954B}" type="slidenum">
              <a:rPr lang="en-IE" smtClean="0"/>
              <a:t>7</a:t>
            </a:fld>
            <a:endParaRPr lang="en-IE"/>
          </a:p>
        </p:txBody>
      </p:sp>
    </p:spTree>
    <p:extLst>
      <p:ext uri="{BB962C8B-B14F-4D97-AF65-F5344CB8AC3E}">
        <p14:creationId xmlns:p14="http://schemas.microsoft.com/office/powerpoint/2010/main" val="2595723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~70 % Reduction in emails received to individual inboxes </a:t>
            </a:r>
          </a:p>
          <a:p>
            <a:r>
              <a:rPr lang="en-IE" dirty="0"/>
              <a:t>All emails are available within the system </a:t>
            </a:r>
          </a:p>
          <a:p>
            <a:r>
              <a:rPr lang="en-IE" dirty="0"/>
              <a:t>All notes available alongside emails to give everyone an insight on the ticket at hand </a:t>
            </a:r>
          </a:p>
          <a:p>
            <a:endParaRPr lang="en-IE" dirty="0"/>
          </a:p>
        </p:txBody>
      </p:sp>
      <p:sp>
        <p:nvSpPr>
          <p:cNvPr id="4" name="Slide Number Placeholder 3"/>
          <p:cNvSpPr>
            <a:spLocks noGrp="1"/>
          </p:cNvSpPr>
          <p:nvPr>
            <p:ph type="sldNum" sz="quarter" idx="5"/>
          </p:nvPr>
        </p:nvSpPr>
        <p:spPr/>
        <p:txBody>
          <a:bodyPr/>
          <a:lstStyle/>
          <a:p>
            <a:fld id="{A4823339-A805-4363-A627-E6337A6B954B}" type="slidenum">
              <a:rPr lang="en-IE" smtClean="0"/>
              <a:t>9</a:t>
            </a:fld>
            <a:endParaRPr lang="en-IE"/>
          </a:p>
        </p:txBody>
      </p:sp>
    </p:spTree>
    <p:extLst>
      <p:ext uri="{BB962C8B-B14F-4D97-AF65-F5344CB8AC3E}">
        <p14:creationId xmlns:p14="http://schemas.microsoft.com/office/powerpoint/2010/main" val="2936776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9D482-5A3C-2CBB-AD7D-7C46F13828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67CBA82A-02C2-E42A-02E6-805E2123D5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87F703AE-C49A-7433-B49B-FB03EDED4266}"/>
              </a:ext>
            </a:extLst>
          </p:cNvPr>
          <p:cNvSpPr>
            <a:spLocks noGrp="1"/>
          </p:cNvSpPr>
          <p:nvPr>
            <p:ph type="dt" sz="half" idx="10"/>
          </p:nvPr>
        </p:nvSpPr>
        <p:spPr/>
        <p:txBody>
          <a:bodyPr/>
          <a:lstStyle/>
          <a:p>
            <a:fld id="{08B9EBBA-996F-894A-B54A-D6246ED52CEA}" type="datetimeFigureOut">
              <a:rPr lang="en-US" smtClean="0"/>
              <a:pPr/>
              <a:t>10/11/2024</a:t>
            </a:fld>
            <a:endParaRPr lang="en-US"/>
          </a:p>
        </p:txBody>
      </p:sp>
      <p:sp>
        <p:nvSpPr>
          <p:cNvPr id="5" name="Footer Placeholder 4">
            <a:extLst>
              <a:ext uri="{FF2B5EF4-FFF2-40B4-BE49-F238E27FC236}">
                <a16:creationId xmlns:a16="http://schemas.microsoft.com/office/drawing/2014/main" id="{C8CDECE2-8DF7-14C6-23E8-16C4FDA05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31E88-5EA5-1858-CC10-6DA9B1D1A128}"/>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52163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8812-50E8-14B6-CCE3-22DC8A4A747A}"/>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9BF8ABC-4B82-3D44-56F1-1794D126DD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4744950-EBE4-8170-5187-C86B8696F5F4}"/>
              </a:ext>
            </a:extLst>
          </p:cNvPr>
          <p:cNvSpPr>
            <a:spLocks noGrp="1"/>
          </p:cNvSpPr>
          <p:nvPr>
            <p:ph type="dt" sz="half" idx="10"/>
          </p:nvPr>
        </p:nvSpPr>
        <p:spPr/>
        <p:txBody>
          <a:bodyPr/>
          <a:lstStyle/>
          <a:p>
            <a:fld id="{C6C52C72-DE31-F449-A4ED-4C594FD91407}" type="datetimeFigureOut">
              <a:rPr lang="en-US" smtClean="0"/>
              <a:pPr/>
              <a:t>10/11/2024</a:t>
            </a:fld>
            <a:endParaRPr lang="en-US"/>
          </a:p>
        </p:txBody>
      </p:sp>
      <p:sp>
        <p:nvSpPr>
          <p:cNvPr id="5" name="Footer Placeholder 4">
            <a:extLst>
              <a:ext uri="{FF2B5EF4-FFF2-40B4-BE49-F238E27FC236}">
                <a16:creationId xmlns:a16="http://schemas.microsoft.com/office/drawing/2014/main" id="{72E36341-0701-E59F-729B-62E73B00B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9DD3B2-3E09-14FB-BD51-3FBED8BB4D86}"/>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959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22D1BE-34D2-8CE2-1093-1CE9756744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63BF605-0122-BFDC-045E-456D38E095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0D87D4E-D644-3DD8-EF2C-F4DBFC09B177}"/>
              </a:ext>
            </a:extLst>
          </p:cNvPr>
          <p:cNvSpPr>
            <a:spLocks noGrp="1"/>
          </p:cNvSpPr>
          <p:nvPr>
            <p:ph type="dt" sz="half" idx="10"/>
          </p:nvPr>
        </p:nvSpPr>
        <p:spPr/>
        <p:txBody>
          <a:bodyPr/>
          <a:lstStyle/>
          <a:p>
            <a:fld id="{ED62726E-379B-B349-9EED-81ED093FA806}" type="datetimeFigureOut">
              <a:rPr lang="en-US" smtClean="0"/>
              <a:pPr/>
              <a:t>10/11/2024</a:t>
            </a:fld>
            <a:endParaRPr lang="en-US"/>
          </a:p>
        </p:txBody>
      </p:sp>
      <p:sp>
        <p:nvSpPr>
          <p:cNvPr id="5" name="Footer Placeholder 4">
            <a:extLst>
              <a:ext uri="{FF2B5EF4-FFF2-40B4-BE49-F238E27FC236}">
                <a16:creationId xmlns:a16="http://schemas.microsoft.com/office/drawing/2014/main" id="{42375CE3-ACF0-DBFA-168B-A8C4497F22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2185D-D6DB-511E-E434-1351155950ED}"/>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59379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7200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20039-416B-87FA-9588-FF45B3B3731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2F418E1-37D1-A66F-5DD5-89C2904430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7539D8D-F4EE-FE33-605C-BBA98E550537}"/>
              </a:ext>
            </a:extLst>
          </p:cNvPr>
          <p:cNvSpPr>
            <a:spLocks noGrp="1"/>
          </p:cNvSpPr>
          <p:nvPr>
            <p:ph type="dt" sz="half" idx="10"/>
          </p:nvPr>
        </p:nvSpPr>
        <p:spPr/>
        <p:txBody>
          <a:bodyPr/>
          <a:lstStyle/>
          <a:p>
            <a:fld id="{9B3A1323-8D79-1946-B0D7-40001CF92E9D}" type="datetimeFigureOut">
              <a:rPr lang="en-US" smtClean="0"/>
              <a:pPr/>
              <a:t>10/11/2024</a:t>
            </a:fld>
            <a:endParaRPr lang="en-US"/>
          </a:p>
        </p:txBody>
      </p:sp>
      <p:sp>
        <p:nvSpPr>
          <p:cNvPr id="5" name="Footer Placeholder 4">
            <a:extLst>
              <a:ext uri="{FF2B5EF4-FFF2-40B4-BE49-F238E27FC236}">
                <a16:creationId xmlns:a16="http://schemas.microsoft.com/office/drawing/2014/main" id="{DA68896F-BF07-6C1F-DDAA-856E6926DF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F334A-5CE5-2620-55C3-6DEFEA8E9177}"/>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07654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4D1F-DEFC-9D94-E0FE-DEDB4E4546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9C0396A4-7174-0CF4-1075-2E48ADEC6D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D57D15-BB39-F58C-5C37-414592B40E34}"/>
              </a:ext>
            </a:extLst>
          </p:cNvPr>
          <p:cNvSpPr>
            <a:spLocks noGrp="1"/>
          </p:cNvSpPr>
          <p:nvPr>
            <p:ph type="dt" sz="half" idx="10"/>
          </p:nvPr>
        </p:nvSpPr>
        <p:spPr/>
        <p:txBody>
          <a:bodyPr/>
          <a:lstStyle/>
          <a:p>
            <a:fld id="{8DFA1846-DA80-1C48-A609-854EA85C59AD}" type="datetimeFigureOut">
              <a:rPr lang="en-US" smtClean="0"/>
              <a:pPr/>
              <a:t>10/11/2024</a:t>
            </a:fld>
            <a:endParaRPr lang="en-US"/>
          </a:p>
        </p:txBody>
      </p:sp>
      <p:sp>
        <p:nvSpPr>
          <p:cNvPr id="5" name="Footer Placeholder 4">
            <a:extLst>
              <a:ext uri="{FF2B5EF4-FFF2-40B4-BE49-F238E27FC236}">
                <a16:creationId xmlns:a16="http://schemas.microsoft.com/office/drawing/2014/main" id="{30DB7CAF-1892-27C4-8E84-809AF77F0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8F56D-A689-3E3B-068D-7D3C7F0D7FA1}"/>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39631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B82FA-FF84-E23D-8EEC-6A89570012A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D793D0EC-33C5-FBA7-7806-F2E776730C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80E3BCA6-B245-89AD-C6DF-4E85E86EBE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5772A064-8E27-A7E2-AC4E-3B0D9753EE87}"/>
              </a:ext>
            </a:extLst>
          </p:cNvPr>
          <p:cNvSpPr>
            <a:spLocks noGrp="1"/>
          </p:cNvSpPr>
          <p:nvPr>
            <p:ph type="dt" sz="half" idx="10"/>
          </p:nvPr>
        </p:nvSpPr>
        <p:spPr/>
        <p:txBody>
          <a:bodyPr/>
          <a:lstStyle/>
          <a:p>
            <a:fld id="{57302355-E14B-8545-A8F8-0FE83CC9D524}" type="datetimeFigureOut">
              <a:rPr lang="en-US" smtClean="0"/>
              <a:pPr/>
              <a:t>10/11/2024</a:t>
            </a:fld>
            <a:endParaRPr lang="en-US"/>
          </a:p>
        </p:txBody>
      </p:sp>
      <p:sp>
        <p:nvSpPr>
          <p:cNvPr id="6" name="Footer Placeholder 5">
            <a:extLst>
              <a:ext uri="{FF2B5EF4-FFF2-40B4-BE49-F238E27FC236}">
                <a16:creationId xmlns:a16="http://schemas.microsoft.com/office/drawing/2014/main" id="{434E1F2A-FF56-6C74-5224-C669587097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FC380-BB1E-4D95-5C0E-0D3A3FF08733}"/>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638533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68613-5943-9DED-FBB0-8906C80B0DF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F9075D8-8596-D356-D941-D777A1797A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F12D4-9CB0-38B3-ECA5-591711AB9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BDDA3233-3B41-4226-8379-DB0A9B4689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BB89FC-1324-E73A-0371-74DA2DE8C4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673664C-802B-0FE0-F9E9-C501786A3FD4}"/>
              </a:ext>
            </a:extLst>
          </p:cNvPr>
          <p:cNvSpPr>
            <a:spLocks noGrp="1"/>
          </p:cNvSpPr>
          <p:nvPr>
            <p:ph type="dt" sz="half" idx="10"/>
          </p:nvPr>
        </p:nvSpPr>
        <p:spPr/>
        <p:txBody>
          <a:bodyPr/>
          <a:lstStyle/>
          <a:p>
            <a:fld id="{02640F58-564D-2B4F-AE67-E407BA4FCF45}" type="datetimeFigureOut">
              <a:rPr lang="en-US" smtClean="0"/>
              <a:pPr/>
              <a:t>10/11/2024</a:t>
            </a:fld>
            <a:endParaRPr lang="en-US"/>
          </a:p>
        </p:txBody>
      </p:sp>
      <p:sp>
        <p:nvSpPr>
          <p:cNvPr id="8" name="Footer Placeholder 7">
            <a:extLst>
              <a:ext uri="{FF2B5EF4-FFF2-40B4-BE49-F238E27FC236}">
                <a16:creationId xmlns:a16="http://schemas.microsoft.com/office/drawing/2014/main" id="{FB1EDB42-6E13-D2EC-414A-42F32D38A8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832102-7611-4F5E-72C8-29DD2116FE2F}"/>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539581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50BDD-37A9-76E9-9150-1B607AAD1720}"/>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137E0462-2EB8-D860-DF22-F082FD30E4BE}"/>
              </a:ext>
            </a:extLst>
          </p:cNvPr>
          <p:cNvSpPr>
            <a:spLocks noGrp="1"/>
          </p:cNvSpPr>
          <p:nvPr>
            <p:ph type="dt" sz="half" idx="10"/>
          </p:nvPr>
        </p:nvSpPr>
        <p:spPr/>
        <p:txBody>
          <a:bodyPr/>
          <a:lstStyle/>
          <a:p>
            <a:fld id="{09B482E8-6E0E-1B4F-B1FD-C69DB9E858D9}" type="datetimeFigureOut">
              <a:rPr lang="en-US" smtClean="0"/>
              <a:pPr/>
              <a:t>10/11/2024</a:t>
            </a:fld>
            <a:endParaRPr lang="en-US"/>
          </a:p>
        </p:txBody>
      </p:sp>
      <p:sp>
        <p:nvSpPr>
          <p:cNvPr id="4" name="Footer Placeholder 3">
            <a:extLst>
              <a:ext uri="{FF2B5EF4-FFF2-40B4-BE49-F238E27FC236}">
                <a16:creationId xmlns:a16="http://schemas.microsoft.com/office/drawing/2014/main" id="{BA120A7D-A2E3-213F-AC20-0144EBD193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6AE4BB-0110-F4C6-119E-807D6564A496}"/>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7478076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8DF007-7150-0171-C041-7FE58867131E}"/>
              </a:ext>
            </a:extLst>
          </p:cNvPr>
          <p:cNvSpPr>
            <a:spLocks noGrp="1"/>
          </p:cNvSpPr>
          <p:nvPr>
            <p:ph type="dt" sz="half" idx="10"/>
          </p:nvPr>
        </p:nvSpPr>
        <p:spPr/>
        <p:txBody>
          <a:bodyPr/>
          <a:lstStyle/>
          <a:p>
            <a:fld id="{8818C68F-D26B-8F47-958C-23B49CF8A634}" type="datetimeFigureOut">
              <a:rPr lang="en-US" smtClean="0"/>
              <a:pPr/>
              <a:t>10/11/2024</a:t>
            </a:fld>
            <a:endParaRPr lang="en-US"/>
          </a:p>
        </p:txBody>
      </p:sp>
      <p:sp>
        <p:nvSpPr>
          <p:cNvPr id="3" name="Footer Placeholder 2">
            <a:extLst>
              <a:ext uri="{FF2B5EF4-FFF2-40B4-BE49-F238E27FC236}">
                <a16:creationId xmlns:a16="http://schemas.microsoft.com/office/drawing/2014/main" id="{92C8BC9D-0AA0-82B7-30DB-A974CF71A6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DAE00-D395-F107-9966-496C19D63375}"/>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9631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1E19E-305D-9A78-4BEC-2F97453E60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7007C4B9-F2E2-AF07-D9AE-C8AD0CF6A5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FAAB72B8-B439-173E-FD51-DAFF9DBA2F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AA6E0-B12A-C23C-39DD-08BB76483429}"/>
              </a:ext>
            </a:extLst>
          </p:cNvPr>
          <p:cNvSpPr>
            <a:spLocks noGrp="1"/>
          </p:cNvSpPr>
          <p:nvPr>
            <p:ph type="dt" sz="half" idx="10"/>
          </p:nvPr>
        </p:nvSpPr>
        <p:spPr/>
        <p:txBody>
          <a:bodyPr/>
          <a:lstStyle/>
          <a:p>
            <a:fld id="{D0DF5E60-9974-AC48-9591-99C2BB44B7CF}" type="datetimeFigureOut">
              <a:rPr lang="en-US" smtClean="0"/>
              <a:pPr/>
              <a:t>10/11/2024</a:t>
            </a:fld>
            <a:endParaRPr lang="en-US"/>
          </a:p>
        </p:txBody>
      </p:sp>
      <p:sp>
        <p:nvSpPr>
          <p:cNvPr id="6" name="Footer Placeholder 5">
            <a:extLst>
              <a:ext uri="{FF2B5EF4-FFF2-40B4-BE49-F238E27FC236}">
                <a16:creationId xmlns:a16="http://schemas.microsoft.com/office/drawing/2014/main" id="{DD387E80-F1FC-AADA-8B0F-6C0512090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781A9E-D138-45CF-0A78-D7F3815543FE}"/>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87544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FAD90-FFDE-4973-97E7-DD27CB381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12312575-BFAF-4793-ECCD-74C35D3B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2F5E53A5-1D99-7BD5-4BE5-C90505BD1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375617-378C-6ABB-C0BF-C57D3267A171}"/>
              </a:ext>
            </a:extLst>
          </p:cNvPr>
          <p:cNvSpPr>
            <a:spLocks noGrp="1"/>
          </p:cNvSpPr>
          <p:nvPr>
            <p:ph type="dt" sz="half" idx="10"/>
          </p:nvPr>
        </p:nvSpPr>
        <p:spPr/>
        <p:txBody>
          <a:bodyPr/>
          <a:lstStyle/>
          <a:p>
            <a:fld id="{09B482E8-6E0E-1B4F-B1FD-C69DB9E858D9}" type="datetimeFigureOut">
              <a:rPr lang="en-US" smtClean="0"/>
              <a:pPr/>
              <a:t>10/11/2024</a:t>
            </a:fld>
            <a:endParaRPr lang="en-US"/>
          </a:p>
        </p:txBody>
      </p:sp>
      <p:sp>
        <p:nvSpPr>
          <p:cNvPr id="6" name="Footer Placeholder 5">
            <a:extLst>
              <a:ext uri="{FF2B5EF4-FFF2-40B4-BE49-F238E27FC236}">
                <a16:creationId xmlns:a16="http://schemas.microsoft.com/office/drawing/2014/main" id="{935F7994-91F0-58B4-1993-EC5E9A3748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542FD-C426-186C-D4CD-EC8FD548DD51}"/>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53771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ABCF3-0A40-AB8A-EB23-6DBA3285FD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A051CDD-95FB-2250-0D84-8699CD8473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47FD9AF-335F-8B11-E470-F3DBE5853F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9B482E8-6E0E-1B4F-B1FD-C69DB9E858D9}" type="datetimeFigureOut">
              <a:rPr lang="en-US" smtClean="0"/>
              <a:pPr/>
              <a:t>10/11/2024</a:t>
            </a:fld>
            <a:endParaRPr lang="en-US"/>
          </a:p>
        </p:txBody>
      </p:sp>
      <p:sp>
        <p:nvSpPr>
          <p:cNvPr id="5" name="Footer Placeholder 4">
            <a:extLst>
              <a:ext uri="{FF2B5EF4-FFF2-40B4-BE49-F238E27FC236}">
                <a16:creationId xmlns:a16="http://schemas.microsoft.com/office/drawing/2014/main" id="{1FAE26B1-D0F9-140F-EA50-E546C8FB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070B99E-8359-475E-30CC-961BCD41AA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75434789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673" r:id="rId12"/>
  </p:sldLayoutIdLst>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22.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Video 17" title="Milky way over mountains">
            <a:hlinkClick r:id="" action="ppaction://media"/>
            <a:extLst>
              <a:ext uri="{FF2B5EF4-FFF2-40B4-BE49-F238E27FC236}">
                <a16:creationId xmlns:a16="http://schemas.microsoft.com/office/drawing/2014/main" id="{B7618C9C-AE5D-3E37-2E78-4EB2CFE10E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12192000" cy="6858000"/>
          </a:xfrm>
          <a:prstGeom prst="rect">
            <a:avLst/>
          </a:prstGeom>
        </p:spPr>
      </p:pic>
      <p:sp>
        <p:nvSpPr>
          <p:cNvPr id="14" name="TextBox 13">
            <a:extLst>
              <a:ext uri="{FF2B5EF4-FFF2-40B4-BE49-F238E27FC236}">
                <a16:creationId xmlns:a16="http://schemas.microsoft.com/office/drawing/2014/main" id="{D2DF8E69-FA5E-2DE5-A429-8F8DF0A10D47}"/>
              </a:ext>
            </a:extLst>
          </p:cNvPr>
          <p:cNvSpPr txBox="1"/>
          <p:nvPr/>
        </p:nvSpPr>
        <p:spPr>
          <a:xfrm>
            <a:off x="70104" y="45720"/>
            <a:ext cx="12051792" cy="6766560"/>
          </a:xfrm>
          <a:custGeom>
            <a:avLst/>
            <a:gdLst/>
            <a:ahLst/>
            <a:cxnLst/>
            <a:rect l="l" t="t" r="r" b="b"/>
            <a:pathLst>
              <a:path w="12192000" h="6858000">
                <a:moveTo>
                  <a:pt x="6281985" y="4111338"/>
                </a:moveTo>
                <a:lnTo>
                  <a:pt x="6321052" y="4231666"/>
                </a:lnTo>
                <a:lnTo>
                  <a:pt x="6242917" y="4231666"/>
                </a:lnTo>
                <a:close/>
                <a:moveTo>
                  <a:pt x="7953622" y="4101516"/>
                </a:moveTo>
                <a:lnTo>
                  <a:pt x="7996038" y="4101516"/>
                </a:lnTo>
                <a:cubicBezTo>
                  <a:pt x="8016130" y="4101516"/>
                  <a:pt x="8033245" y="4105162"/>
                  <a:pt x="8047384" y="4112455"/>
                </a:cubicBezTo>
                <a:cubicBezTo>
                  <a:pt x="8061523" y="4119747"/>
                  <a:pt x="8072350" y="4130575"/>
                  <a:pt x="8079866" y="4144936"/>
                </a:cubicBezTo>
                <a:cubicBezTo>
                  <a:pt x="8087382" y="4159298"/>
                  <a:pt x="8091140" y="4177121"/>
                  <a:pt x="8091140" y="4198403"/>
                </a:cubicBezTo>
                <a:cubicBezTo>
                  <a:pt x="8091140" y="4220727"/>
                  <a:pt x="8087642" y="4239219"/>
                  <a:pt x="8080647" y="4253879"/>
                </a:cubicBezTo>
                <a:cubicBezTo>
                  <a:pt x="8073652" y="4268538"/>
                  <a:pt x="8063123" y="4279477"/>
                  <a:pt x="8049058" y="4286695"/>
                </a:cubicBezTo>
                <a:cubicBezTo>
                  <a:pt x="8034994" y="4293913"/>
                  <a:pt x="8017321" y="4297523"/>
                  <a:pt x="7996038" y="4297523"/>
                </a:cubicBezTo>
                <a:lnTo>
                  <a:pt x="7953622" y="4297523"/>
                </a:lnTo>
                <a:close/>
                <a:moveTo>
                  <a:pt x="4276972" y="4099953"/>
                </a:moveTo>
                <a:lnTo>
                  <a:pt x="4326309" y="4099953"/>
                </a:lnTo>
                <a:cubicBezTo>
                  <a:pt x="4340448" y="4099953"/>
                  <a:pt x="4352131" y="4103748"/>
                  <a:pt x="4361358" y="4111338"/>
                </a:cubicBezTo>
                <a:cubicBezTo>
                  <a:pt x="4370585" y="4118929"/>
                  <a:pt x="4375199" y="4130612"/>
                  <a:pt x="4375199" y="4146387"/>
                </a:cubicBezTo>
                <a:cubicBezTo>
                  <a:pt x="4375199" y="4161568"/>
                  <a:pt x="4370697" y="4173028"/>
                  <a:pt x="4361693" y="4180767"/>
                </a:cubicBezTo>
                <a:cubicBezTo>
                  <a:pt x="4352690" y="4188506"/>
                  <a:pt x="4340894" y="4192375"/>
                  <a:pt x="4326309" y="4192375"/>
                </a:cubicBezTo>
                <a:lnTo>
                  <a:pt x="4276972" y="4192375"/>
                </a:lnTo>
                <a:close/>
                <a:moveTo>
                  <a:pt x="7690122" y="4097497"/>
                </a:moveTo>
                <a:cubicBezTo>
                  <a:pt x="7709619" y="4097497"/>
                  <a:pt x="7725320" y="4102111"/>
                  <a:pt x="7737226" y="4111338"/>
                </a:cubicBezTo>
                <a:cubicBezTo>
                  <a:pt x="7749132" y="4120566"/>
                  <a:pt x="7757839" y="4132919"/>
                  <a:pt x="7763346" y="4148397"/>
                </a:cubicBezTo>
                <a:cubicBezTo>
                  <a:pt x="7768852" y="4163875"/>
                  <a:pt x="7771606" y="4180990"/>
                  <a:pt x="7771606" y="4199742"/>
                </a:cubicBezTo>
                <a:cubicBezTo>
                  <a:pt x="7771606" y="4218197"/>
                  <a:pt x="7768852" y="4235164"/>
                  <a:pt x="7763346" y="4250642"/>
                </a:cubicBezTo>
                <a:cubicBezTo>
                  <a:pt x="7757839" y="4266120"/>
                  <a:pt x="7749132" y="4278473"/>
                  <a:pt x="7737226" y="4287700"/>
                </a:cubicBezTo>
                <a:cubicBezTo>
                  <a:pt x="7725320" y="4296927"/>
                  <a:pt x="7709619" y="4301541"/>
                  <a:pt x="7690122" y="4301541"/>
                </a:cubicBezTo>
                <a:cubicBezTo>
                  <a:pt x="7670477" y="4301541"/>
                  <a:pt x="7654664" y="4296927"/>
                  <a:pt x="7642683" y="4287700"/>
                </a:cubicBezTo>
                <a:cubicBezTo>
                  <a:pt x="7630703" y="4278473"/>
                  <a:pt x="7621996" y="4266120"/>
                  <a:pt x="7616564" y="4250642"/>
                </a:cubicBezTo>
                <a:cubicBezTo>
                  <a:pt x="7611132" y="4235164"/>
                  <a:pt x="7608415" y="4218197"/>
                  <a:pt x="7608415" y="4199742"/>
                </a:cubicBezTo>
                <a:cubicBezTo>
                  <a:pt x="7608415" y="4180990"/>
                  <a:pt x="7611132" y="4163875"/>
                  <a:pt x="7616564" y="4148397"/>
                </a:cubicBezTo>
                <a:cubicBezTo>
                  <a:pt x="7621996" y="4132919"/>
                  <a:pt x="7630703" y="4120566"/>
                  <a:pt x="7642683" y="4111338"/>
                </a:cubicBezTo>
                <a:cubicBezTo>
                  <a:pt x="7654664" y="4102111"/>
                  <a:pt x="7670477" y="4097497"/>
                  <a:pt x="7690122" y="4097497"/>
                </a:cubicBezTo>
                <a:close/>
                <a:moveTo>
                  <a:pt x="6937647" y="4097497"/>
                </a:moveTo>
                <a:cubicBezTo>
                  <a:pt x="6957144" y="4097497"/>
                  <a:pt x="6972845" y="4102111"/>
                  <a:pt x="6984751" y="4111338"/>
                </a:cubicBezTo>
                <a:cubicBezTo>
                  <a:pt x="6996657" y="4120566"/>
                  <a:pt x="7005364" y="4132919"/>
                  <a:pt x="7010871" y="4148397"/>
                </a:cubicBezTo>
                <a:cubicBezTo>
                  <a:pt x="7016377" y="4163875"/>
                  <a:pt x="7019131" y="4180990"/>
                  <a:pt x="7019131" y="4199742"/>
                </a:cubicBezTo>
                <a:cubicBezTo>
                  <a:pt x="7019131" y="4218197"/>
                  <a:pt x="7016377" y="4235164"/>
                  <a:pt x="7010871" y="4250642"/>
                </a:cubicBezTo>
                <a:cubicBezTo>
                  <a:pt x="7005364" y="4266120"/>
                  <a:pt x="6996657" y="4278473"/>
                  <a:pt x="6984751" y="4287700"/>
                </a:cubicBezTo>
                <a:cubicBezTo>
                  <a:pt x="6972845" y="4296927"/>
                  <a:pt x="6957144" y="4301541"/>
                  <a:pt x="6937647" y="4301541"/>
                </a:cubicBezTo>
                <a:cubicBezTo>
                  <a:pt x="6918002" y="4301541"/>
                  <a:pt x="6902189" y="4296927"/>
                  <a:pt x="6890208" y="4287700"/>
                </a:cubicBezTo>
                <a:cubicBezTo>
                  <a:pt x="6878228" y="4278473"/>
                  <a:pt x="6869521" y="4266120"/>
                  <a:pt x="6864089" y="4250642"/>
                </a:cubicBezTo>
                <a:cubicBezTo>
                  <a:pt x="6858657" y="4235164"/>
                  <a:pt x="6855940" y="4218197"/>
                  <a:pt x="6855940" y="4199742"/>
                </a:cubicBezTo>
                <a:cubicBezTo>
                  <a:pt x="6855940" y="4180990"/>
                  <a:pt x="6858657" y="4163875"/>
                  <a:pt x="6864089" y="4148397"/>
                </a:cubicBezTo>
                <a:cubicBezTo>
                  <a:pt x="6869521" y="4132919"/>
                  <a:pt x="6878228" y="4120566"/>
                  <a:pt x="6890208" y="4111338"/>
                </a:cubicBezTo>
                <a:cubicBezTo>
                  <a:pt x="6902189" y="4102111"/>
                  <a:pt x="6918002" y="4097497"/>
                  <a:pt x="6937647" y="4097497"/>
                </a:cubicBezTo>
                <a:close/>
                <a:moveTo>
                  <a:pt x="9245599" y="4049277"/>
                </a:moveTo>
                <a:lnTo>
                  <a:pt x="9347397" y="4237470"/>
                </a:lnTo>
                <a:lnTo>
                  <a:pt x="9347397" y="4349761"/>
                </a:lnTo>
                <a:lnTo>
                  <a:pt x="9411691" y="4349761"/>
                </a:lnTo>
                <a:lnTo>
                  <a:pt x="9411691" y="4237470"/>
                </a:lnTo>
                <a:lnTo>
                  <a:pt x="9513490" y="4049277"/>
                </a:lnTo>
                <a:lnTo>
                  <a:pt x="9443838" y="4049277"/>
                </a:lnTo>
                <a:lnTo>
                  <a:pt x="9379544" y="4179874"/>
                </a:lnTo>
                <a:lnTo>
                  <a:pt x="9315251" y="4049277"/>
                </a:lnTo>
                <a:close/>
                <a:moveTo>
                  <a:pt x="9014841" y="4049277"/>
                </a:moveTo>
                <a:lnTo>
                  <a:pt x="9014841" y="4349761"/>
                </a:lnTo>
                <a:lnTo>
                  <a:pt x="9216429" y="4349761"/>
                </a:lnTo>
                <a:lnTo>
                  <a:pt x="9216429" y="4297746"/>
                </a:lnTo>
                <a:lnTo>
                  <a:pt x="9077572" y="4297746"/>
                </a:lnTo>
                <a:lnTo>
                  <a:pt x="9077572" y="4221397"/>
                </a:lnTo>
                <a:lnTo>
                  <a:pt x="9203481" y="4221397"/>
                </a:lnTo>
                <a:lnTo>
                  <a:pt x="9203481" y="4171167"/>
                </a:lnTo>
                <a:lnTo>
                  <a:pt x="9077572" y="4171167"/>
                </a:lnTo>
                <a:lnTo>
                  <a:pt x="9077572" y="4101293"/>
                </a:lnTo>
                <a:lnTo>
                  <a:pt x="9216429" y="4101293"/>
                </a:lnTo>
                <a:lnTo>
                  <a:pt x="9216429" y="4049277"/>
                </a:lnTo>
                <a:close/>
                <a:moveTo>
                  <a:pt x="8169274" y="4049277"/>
                </a:moveTo>
                <a:lnTo>
                  <a:pt x="8271073" y="4237470"/>
                </a:lnTo>
                <a:lnTo>
                  <a:pt x="8271073" y="4349761"/>
                </a:lnTo>
                <a:lnTo>
                  <a:pt x="8335366" y="4349761"/>
                </a:lnTo>
                <a:lnTo>
                  <a:pt x="8335366" y="4237470"/>
                </a:lnTo>
                <a:lnTo>
                  <a:pt x="8437165" y="4049277"/>
                </a:lnTo>
                <a:lnTo>
                  <a:pt x="8367513" y="4049277"/>
                </a:lnTo>
                <a:lnTo>
                  <a:pt x="8303220" y="4179874"/>
                </a:lnTo>
                <a:lnTo>
                  <a:pt x="8238926" y="4049277"/>
                </a:lnTo>
                <a:close/>
                <a:moveTo>
                  <a:pt x="7890891" y="4049277"/>
                </a:moveTo>
                <a:lnTo>
                  <a:pt x="7890891" y="4349761"/>
                </a:lnTo>
                <a:lnTo>
                  <a:pt x="8002736" y="4349761"/>
                </a:lnTo>
                <a:cubicBezTo>
                  <a:pt x="8034585" y="4349761"/>
                  <a:pt x="8061932" y="4343920"/>
                  <a:pt x="8084777" y="4332237"/>
                </a:cubicBezTo>
                <a:cubicBezTo>
                  <a:pt x="8107622" y="4320554"/>
                  <a:pt x="8125147" y="4303476"/>
                  <a:pt x="8137351" y="4281003"/>
                </a:cubicBezTo>
                <a:cubicBezTo>
                  <a:pt x="8149555" y="4258530"/>
                  <a:pt x="8155657" y="4231145"/>
                  <a:pt x="8155657" y="4198850"/>
                </a:cubicBezTo>
                <a:cubicBezTo>
                  <a:pt x="8155657" y="4167596"/>
                  <a:pt x="8149629" y="4140806"/>
                  <a:pt x="8137574" y="4118482"/>
                </a:cubicBezTo>
                <a:cubicBezTo>
                  <a:pt x="8125519" y="4096158"/>
                  <a:pt x="8108069" y="4079043"/>
                  <a:pt x="8085224" y="4067137"/>
                </a:cubicBezTo>
                <a:cubicBezTo>
                  <a:pt x="8062378" y="4055230"/>
                  <a:pt x="8034882" y="4049277"/>
                  <a:pt x="8002736" y="4049277"/>
                </a:cubicBezTo>
                <a:close/>
                <a:moveTo>
                  <a:pt x="7138416" y="4049277"/>
                </a:moveTo>
                <a:lnTo>
                  <a:pt x="7138416" y="4349761"/>
                </a:lnTo>
                <a:lnTo>
                  <a:pt x="7197129" y="4349761"/>
                </a:lnTo>
                <a:lnTo>
                  <a:pt x="7197129" y="4145941"/>
                </a:lnTo>
                <a:lnTo>
                  <a:pt x="7335539" y="4349761"/>
                </a:lnTo>
                <a:lnTo>
                  <a:pt x="7397154" y="4349761"/>
                </a:lnTo>
                <a:lnTo>
                  <a:pt x="7397154" y="4049277"/>
                </a:lnTo>
                <a:lnTo>
                  <a:pt x="7337995" y="4049277"/>
                </a:lnTo>
                <a:lnTo>
                  <a:pt x="7337995" y="4251758"/>
                </a:lnTo>
                <a:lnTo>
                  <a:pt x="7199808" y="4049277"/>
                </a:lnTo>
                <a:close/>
                <a:moveTo>
                  <a:pt x="6671691" y="4049277"/>
                </a:moveTo>
                <a:lnTo>
                  <a:pt x="6671691" y="4349761"/>
                </a:lnTo>
                <a:lnTo>
                  <a:pt x="6734422" y="4349761"/>
                </a:lnTo>
                <a:lnTo>
                  <a:pt x="6734422" y="4049277"/>
                </a:lnTo>
                <a:close/>
                <a:moveTo>
                  <a:pt x="6411168" y="4049277"/>
                </a:moveTo>
                <a:lnTo>
                  <a:pt x="6411168" y="4101516"/>
                </a:lnTo>
                <a:lnTo>
                  <a:pt x="6491535" y="4101516"/>
                </a:lnTo>
                <a:lnTo>
                  <a:pt x="6491535" y="4349761"/>
                </a:lnTo>
                <a:lnTo>
                  <a:pt x="6554266" y="4349761"/>
                </a:lnTo>
                <a:lnTo>
                  <a:pt x="6554266" y="4101516"/>
                </a:lnTo>
                <a:lnTo>
                  <a:pt x="6634187" y="4101516"/>
                </a:lnTo>
                <a:lnTo>
                  <a:pt x="6634187" y="4049277"/>
                </a:lnTo>
                <a:close/>
                <a:moveTo>
                  <a:pt x="6249168" y="4049277"/>
                </a:moveTo>
                <a:lnTo>
                  <a:pt x="6141119" y="4349761"/>
                </a:lnTo>
                <a:lnTo>
                  <a:pt x="6205859" y="4349761"/>
                </a:lnTo>
                <a:lnTo>
                  <a:pt x="6227960" y="4283682"/>
                </a:lnTo>
                <a:lnTo>
                  <a:pt x="6336456" y="4283682"/>
                </a:lnTo>
                <a:lnTo>
                  <a:pt x="6357887" y="4349761"/>
                </a:lnTo>
                <a:lnTo>
                  <a:pt x="6423297" y="4349761"/>
                </a:lnTo>
                <a:lnTo>
                  <a:pt x="6315025" y="4049277"/>
                </a:lnTo>
                <a:close/>
                <a:moveTo>
                  <a:pt x="5934918" y="4049277"/>
                </a:moveTo>
                <a:lnTo>
                  <a:pt x="5934918" y="4101516"/>
                </a:lnTo>
                <a:lnTo>
                  <a:pt x="6015285" y="4101516"/>
                </a:lnTo>
                <a:lnTo>
                  <a:pt x="6015285" y="4349761"/>
                </a:lnTo>
                <a:lnTo>
                  <a:pt x="6078016" y="4349761"/>
                </a:lnTo>
                <a:lnTo>
                  <a:pt x="6078016" y="4101516"/>
                </a:lnTo>
                <a:lnTo>
                  <a:pt x="6157937" y="4101516"/>
                </a:lnTo>
                <a:lnTo>
                  <a:pt x="6157937" y="4049277"/>
                </a:lnTo>
                <a:close/>
                <a:moveTo>
                  <a:pt x="5633466" y="4049277"/>
                </a:moveTo>
                <a:lnTo>
                  <a:pt x="5633466" y="4349761"/>
                </a:lnTo>
                <a:lnTo>
                  <a:pt x="5692179" y="4349761"/>
                </a:lnTo>
                <a:lnTo>
                  <a:pt x="5692179" y="4145941"/>
                </a:lnTo>
                <a:lnTo>
                  <a:pt x="5830589" y="4349761"/>
                </a:lnTo>
                <a:lnTo>
                  <a:pt x="5892204" y="4349761"/>
                </a:lnTo>
                <a:lnTo>
                  <a:pt x="5892204" y="4049277"/>
                </a:lnTo>
                <a:lnTo>
                  <a:pt x="5833045" y="4049277"/>
                </a:lnTo>
                <a:lnTo>
                  <a:pt x="5833045" y="4251758"/>
                </a:lnTo>
                <a:lnTo>
                  <a:pt x="5694858" y="4049277"/>
                </a:lnTo>
                <a:close/>
                <a:moveTo>
                  <a:pt x="5366766" y="4049277"/>
                </a:moveTo>
                <a:lnTo>
                  <a:pt x="5366766" y="4349761"/>
                </a:lnTo>
                <a:lnTo>
                  <a:pt x="5568354" y="4349761"/>
                </a:lnTo>
                <a:lnTo>
                  <a:pt x="5568354" y="4297746"/>
                </a:lnTo>
                <a:lnTo>
                  <a:pt x="5429498" y="4297746"/>
                </a:lnTo>
                <a:lnTo>
                  <a:pt x="5429498" y="4221397"/>
                </a:lnTo>
                <a:lnTo>
                  <a:pt x="5555406" y="4221397"/>
                </a:lnTo>
                <a:lnTo>
                  <a:pt x="5555406" y="4171167"/>
                </a:lnTo>
                <a:lnTo>
                  <a:pt x="5429498" y="4171167"/>
                </a:lnTo>
                <a:lnTo>
                  <a:pt x="5429498" y="4101293"/>
                </a:lnTo>
                <a:lnTo>
                  <a:pt x="5568354" y="4101293"/>
                </a:lnTo>
                <a:lnTo>
                  <a:pt x="5568354" y="4049277"/>
                </a:lnTo>
                <a:close/>
                <a:moveTo>
                  <a:pt x="4995291" y="4049277"/>
                </a:moveTo>
                <a:lnTo>
                  <a:pt x="4995291" y="4349761"/>
                </a:lnTo>
                <a:lnTo>
                  <a:pt x="5055343" y="4349761"/>
                </a:lnTo>
                <a:lnTo>
                  <a:pt x="5055343" y="4130918"/>
                </a:lnTo>
                <a:lnTo>
                  <a:pt x="5127674" y="4253767"/>
                </a:lnTo>
                <a:lnTo>
                  <a:pt x="5166295" y="4253767"/>
                </a:lnTo>
                <a:lnTo>
                  <a:pt x="5237063" y="4130567"/>
                </a:lnTo>
                <a:lnTo>
                  <a:pt x="5237063" y="4349761"/>
                </a:lnTo>
                <a:lnTo>
                  <a:pt x="5298901" y="4349761"/>
                </a:lnTo>
                <a:lnTo>
                  <a:pt x="5298901" y="4049277"/>
                </a:lnTo>
                <a:lnTo>
                  <a:pt x="5229472" y="4049277"/>
                </a:lnTo>
                <a:lnTo>
                  <a:pt x="5149016" y="4188142"/>
                </a:lnTo>
                <a:lnTo>
                  <a:pt x="5067398" y="4049277"/>
                </a:lnTo>
                <a:close/>
                <a:moveTo>
                  <a:pt x="4728591" y="4049277"/>
                </a:moveTo>
                <a:lnTo>
                  <a:pt x="4728591" y="4349761"/>
                </a:lnTo>
                <a:lnTo>
                  <a:pt x="4930179" y="4349761"/>
                </a:lnTo>
                <a:lnTo>
                  <a:pt x="4930179" y="4297746"/>
                </a:lnTo>
                <a:lnTo>
                  <a:pt x="4791322" y="4297746"/>
                </a:lnTo>
                <a:lnTo>
                  <a:pt x="4791322" y="4221397"/>
                </a:lnTo>
                <a:lnTo>
                  <a:pt x="4917231" y="4221397"/>
                </a:lnTo>
                <a:lnTo>
                  <a:pt x="4917231" y="4171167"/>
                </a:lnTo>
                <a:lnTo>
                  <a:pt x="4791322" y="4171167"/>
                </a:lnTo>
                <a:lnTo>
                  <a:pt x="4791322" y="4101293"/>
                </a:lnTo>
                <a:lnTo>
                  <a:pt x="4930179" y="4101293"/>
                </a:lnTo>
                <a:lnTo>
                  <a:pt x="4930179" y="4049277"/>
                </a:lnTo>
                <a:close/>
                <a:moveTo>
                  <a:pt x="4490466" y="4049277"/>
                </a:moveTo>
                <a:lnTo>
                  <a:pt x="4490466" y="4349761"/>
                </a:lnTo>
                <a:lnTo>
                  <a:pt x="4679999" y="4349761"/>
                </a:lnTo>
                <a:lnTo>
                  <a:pt x="4679999" y="4294620"/>
                </a:lnTo>
                <a:lnTo>
                  <a:pt x="4553197" y="4294620"/>
                </a:lnTo>
                <a:lnTo>
                  <a:pt x="4553197" y="4049277"/>
                </a:lnTo>
                <a:close/>
                <a:moveTo>
                  <a:pt x="4214241" y="4049277"/>
                </a:moveTo>
                <a:lnTo>
                  <a:pt x="4214241" y="4349761"/>
                </a:lnTo>
                <a:lnTo>
                  <a:pt x="4276972" y="4349761"/>
                </a:lnTo>
                <a:lnTo>
                  <a:pt x="4276972" y="4242828"/>
                </a:lnTo>
                <a:lnTo>
                  <a:pt x="4332113" y="4242828"/>
                </a:lnTo>
                <a:cubicBezTo>
                  <a:pt x="4351907" y="4242828"/>
                  <a:pt x="4369953" y="4239368"/>
                  <a:pt x="4386249" y="4232447"/>
                </a:cubicBezTo>
                <a:cubicBezTo>
                  <a:pt x="4402546" y="4225527"/>
                  <a:pt x="4415531" y="4214923"/>
                  <a:pt x="4425205" y="4200635"/>
                </a:cubicBezTo>
                <a:cubicBezTo>
                  <a:pt x="4434879" y="4186348"/>
                  <a:pt x="4439716" y="4168265"/>
                  <a:pt x="4439716" y="4146387"/>
                </a:cubicBezTo>
                <a:cubicBezTo>
                  <a:pt x="4439716" y="4124212"/>
                  <a:pt x="4434879" y="4105981"/>
                  <a:pt x="4425205" y="4091693"/>
                </a:cubicBezTo>
                <a:cubicBezTo>
                  <a:pt x="4415531" y="4077406"/>
                  <a:pt x="4402546" y="4066764"/>
                  <a:pt x="4386249" y="4059770"/>
                </a:cubicBezTo>
                <a:cubicBezTo>
                  <a:pt x="4369953" y="4052775"/>
                  <a:pt x="4351907" y="4049277"/>
                  <a:pt x="4332113" y="4049277"/>
                </a:cubicBezTo>
                <a:close/>
                <a:moveTo>
                  <a:pt x="3842766" y="4049277"/>
                </a:moveTo>
                <a:lnTo>
                  <a:pt x="3842766" y="4349761"/>
                </a:lnTo>
                <a:lnTo>
                  <a:pt x="3902819" y="4349761"/>
                </a:lnTo>
                <a:lnTo>
                  <a:pt x="3902819" y="4130917"/>
                </a:lnTo>
                <a:lnTo>
                  <a:pt x="3975149" y="4253767"/>
                </a:lnTo>
                <a:lnTo>
                  <a:pt x="4013770" y="4253767"/>
                </a:lnTo>
                <a:lnTo>
                  <a:pt x="4084538" y="4130567"/>
                </a:lnTo>
                <a:lnTo>
                  <a:pt x="4084538" y="4349761"/>
                </a:lnTo>
                <a:lnTo>
                  <a:pt x="4146376" y="4349761"/>
                </a:lnTo>
                <a:lnTo>
                  <a:pt x="4146376" y="4049277"/>
                </a:lnTo>
                <a:lnTo>
                  <a:pt x="4076947" y="4049277"/>
                </a:lnTo>
                <a:lnTo>
                  <a:pt x="3996491" y="4188142"/>
                </a:lnTo>
                <a:lnTo>
                  <a:pt x="3914874" y="4049277"/>
                </a:lnTo>
                <a:close/>
                <a:moveTo>
                  <a:pt x="3709417" y="4049277"/>
                </a:moveTo>
                <a:lnTo>
                  <a:pt x="3709417" y="4349761"/>
                </a:lnTo>
                <a:lnTo>
                  <a:pt x="3772148" y="4349761"/>
                </a:lnTo>
                <a:lnTo>
                  <a:pt x="3772148" y="4049277"/>
                </a:lnTo>
                <a:close/>
                <a:moveTo>
                  <a:pt x="3252217" y="4049277"/>
                </a:moveTo>
                <a:lnTo>
                  <a:pt x="3252217" y="4349761"/>
                </a:lnTo>
                <a:lnTo>
                  <a:pt x="3312269" y="4349761"/>
                </a:lnTo>
                <a:lnTo>
                  <a:pt x="3312269" y="4130918"/>
                </a:lnTo>
                <a:lnTo>
                  <a:pt x="3384599" y="4253767"/>
                </a:lnTo>
                <a:lnTo>
                  <a:pt x="3423220" y="4253767"/>
                </a:lnTo>
                <a:lnTo>
                  <a:pt x="3493988" y="4130567"/>
                </a:lnTo>
                <a:lnTo>
                  <a:pt x="3493988" y="4349761"/>
                </a:lnTo>
                <a:lnTo>
                  <a:pt x="3555826" y="4349761"/>
                </a:lnTo>
                <a:lnTo>
                  <a:pt x="3555826" y="4049277"/>
                </a:lnTo>
                <a:lnTo>
                  <a:pt x="3486398" y="4049277"/>
                </a:lnTo>
                <a:lnTo>
                  <a:pt x="3405940" y="4188142"/>
                </a:lnTo>
                <a:lnTo>
                  <a:pt x="3324324" y="4049277"/>
                </a:lnTo>
                <a:close/>
                <a:moveTo>
                  <a:pt x="2709292" y="4049277"/>
                </a:moveTo>
                <a:lnTo>
                  <a:pt x="2709292" y="4349761"/>
                </a:lnTo>
                <a:lnTo>
                  <a:pt x="2910879" y="4349761"/>
                </a:lnTo>
                <a:lnTo>
                  <a:pt x="2910879" y="4297746"/>
                </a:lnTo>
                <a:lnTo>
                  <a:pt x="2772022" y="4297746"/>
                </a:lnTo>
                <a:lnTo>
                  <a:pt x="2772022" y="4221397"/>
                </a:lnTo>
                <a:lnTo>
                  <a:pt x="2897931" y="4221397"/>
                </a:lnTo>
                <a:lnTo>
                  <a:pt x="2897931" y="4171167"/>
                </a:lnTo>
                <a:lnTo>
                  <a:pt x="2772022" y="4171167"/>
                </a:lnTo>
                <a:lnTo>
                  <a:pt x="2772022" y="4101293"/>
                </a:lnTo>
                <a:lnTo>
                  <a:pt x="2910879" y="4101293"/>
                </a:lnTo>
                <a:lnTo>
                  <a:pt x="2910879" y="4049277"/>
                </a:lnTo>
                <a:close/>
                <a:moveTo>
                  <a:pt x="8837289" y="4045482"/>
                </a:moveTo>
                <a:cubicBezTo>
                  <a:pt x="8815709" y="4045482"/>
                  <a:pt x="8796585" y="4048384"/>
                  <a:pt x="8779916" y="4054188"/>
                </a:cubicBezTo>
                <a:cubicBezTo>
                  <a:pt x="8763247" y="4059993"/>
                  <a:pt x="8750187" y="4069034"/>
                  <a:pt x="8740737" y="4081312"/>
                </a:cubicBezTo>
                <a:cubicBezTo>
                  <a:pt x="8731286" y="4093591"/>
                  <a:pt x="8726561" y="4109478"/>
                  <a:pt x="8726561" y="4128975"/>
                </a:cubicBezTo>
                <a:cubicBezTo>
                  <a:pt x="8726561" y="4147132"/>
                  <a:pt x="8730691" y="4161866"/>
                  <a:pt x="8738951" y="4173177"/>
                </a:cubicBezTo>
                <a:cubicBezTo>
                  <a:pt x="8747211" y="4184488"/>
                  <a:pt x="8758894" y="4193715"/>
                  <a:pt x="8774000" y="4200859"/>
                </a:cubicBezTo>
                <a:cubicBezTo>
                  <a:pt x="8789106" y="4208002"/>
                  <a:pt x="8807003" y="4214551"/>
                  <a:pt x="8827690" y="4220504"/>
                </a:cubicBezTo>
                <a:cubicBezTo>
                  <a:pt x="8845400" y="4225415"/>
                  <a:pt x="8859167" y="4229992"/>
                  <a:pt x="8868989" y="4234233"/>
                </a:cubicBezTo>
                <a:cubicBezTo>
                  <a:pt x="8878812" y="4238475"/>
                  <a:pt x="8885658" y="4243163"/>
                  <a:pt x="8889528" y="4248298"/>
                </a:cubicBezTo>
                <a:cubicBezTo>
                  <a:pt x="8893397" y="4253432"/>
                  <a:pt x="8895332" y="4259943"/>
                  <a:pt x="8895332" y="4267831"/>
                </a:cubicBezTo>
                <a:cubicBezTo>
                  <a:pt x="8895332" y="4276017"/>
                  <a:pt x="8893062" y="4282751"/>
                  <a:pt x="8888523" y="4288035"/>
                </a:cubicBezTo>
                <a:cubicBezTo>
                  <a:pt x="8883984" y="4293318"/>
                  <a:pt x="8877696" y="4297225"/>
                  <a:pt x="8869659" y="4299755"/>
                </a:cubicBezTo>
                <a:cubicBezTo>
                  <a:pt x="8861622" y="4302285"/>
                  <a:pt x="8852321" y="4303550"/>
                  <a:pt x="8841754" y="4303550"/>
                </a:cubicBezTo>
                <a:cubicBezTo>
                  <a:pt x="8830741" y="4303550"/>
                  <a:pt x="8820955" y="4302136"/>
                  <a:pt x="8812398" y="4299308"/>
                </a:cubicBezTo>
                <a:cubicBezTo>
                  <a:pt x="8803840" y="4296481"/>
                  <a:pt x="8797031" y="4291755"/>
                  <a:pt x="8791971" y="4285133"/>
                </a:cubicBezTo>
                <a:cubicBezTo>
                  <a:pt x="8786911" y="4278510"/>
                  <a:pt x="8784232" y="4269394"/>
                  <a:pt x="8783934" y="4257785"/>
                </a:cubicBezTo>
                <a:lnTo>
                  <a:pt x="8719640" y="4257785"/>
                </a:lnTo>
                <a:cubicBezTo>
                  <a:pt x="8719640" y="4280556"/>
                  <a:pt x="8724998" y="4299011"/>
                  <a:pt x="8735714" y="4313150"/>
                </a:cubicBezTo>
                <a:cubicBezTo>
                  <a:pt x="8746429" y="4327288"/>
                  <a:pt x="8760903" y="4337595"/>
                  <a:pt x="8779134" y="4344069"/>
                </a:cubicBezTo>
                <a:cubicBezTo>
                  <a:pt x="8797366" y="4350543"/>
                  <a:pt x="8817867" y="4353780"/>
                  <a:pt x="8840638" y="4353780"/>
                </a:cubicBezTo>
                <a:cubicBezTo>
                  <a:pt x="8863260" y="4353780"/>
                  <a:pt x="8883537" y="4350729"/>
                  <a:pt x="8901471" y="4344627"/>
                </a:cubicBezTo>
                <a:cubicBezTo>
                  <a:pt x="8919405" y="4338525"/>
                  <a:pt x="8933581" y="4328925"/>
                  <a:pt x="8943999" y="4315828"/>
                </a:cubicBezTo>
                <a:cubicBezTo>
                  <a:pt x="8954417" y="4302732"/>
                  <a:pt x="8959626" y="4285542"/>
                  <a:pt x="8959626" y="4264259"/>
                </a:cubicBezTo>
                <a:cubicBezTo>
                  <a:pt x="8959626" y="4245209"/>
                  <a:pt x="8956091" y="4229843"/>
                  <a:pt x="8949022" y="4218160"/>
                </a:cubicBezTo>
                <a:cubicBezTo>
                  <a:pt x="8941952" y="4206477"/>
                  <a:pt x="8931125" y="4196952"/>
                  <a:pt x="8916540" y="4189585"/>
                </a:cubicBezTo>
                <a:cubicBezTo>
                  <a:pt x="8901955" y="4182218"/>
                  <a:pt x="8883277" y="4175186"/>
                  <a:pt x="8860506" y="4168488"/>
                </a:cubicBezTo>
                <a:cubicBezTo>
                  <a:pt x="8841456" y="4162982"/>
                  <a:pt x="8826908" y="4158071"/>
                  <a:pt x="8816862" y="4153754"/>
                </a:cubicBezTo>
                <a:cubicBezTo>
                  <a:pt x="8806817" y="4149438"/>
                  <a:pt x="8799933" y="4145011"/>
                  <a:pt x="8796213" y="4140472"/>
                </a:cubicBezTo>
                <a:cubicBezTo>
                  <a:pt x="8792492" y="4135932"/>
                  <a:pt x="8790631" y="4130686"/>
                  <a:pt x="8790631" y="4124733"/>
                </a:cubicBezTo>
                <a:cubicBezTo>
                  <a:pt x="8790631" y="4114315"/>
                  <a:pt x="8795022" y="4106613"/>
                  <a:pt x="8803803" y="4101627"/>
                </a:cubicBezTo>
                <a:cubicBezTo>
                  <a:pt x="8812584" y="4096642"/>
                  <a:pt x="8823671" y="4094149"/>
                  <a:pt x="8837066" y="4094149"/>
                </a:cubicBezTo>
                <a:cubicBezTo>
                  <a:pt x="8850609" y="4094149"/>
                  <a:pt x="8862218" y="4097311"/>
                  <a:pt x="8871892" y="4103637"/>
                </a:cubicBezTo>
                <a:cubicBezTo>
                  <a:pt x="8881565" y="4109962"/>
                  <a:pt x="8886328" y="4119524"/>
                  <a:pt x="8886179" y="4132323"/>
                </a:cubicBezTo>
                <a:lnTo>
                  <a:pt x="8950473" y="4132323"/>
                </a:lnTo>
                <a:cubicBezTo>
                  <a:pt x="8950473" y="4112529"/>
                  <a:pt x="8945338" y="4096232"/>
                  <a:pt x="8935069" y="4083433"/>
                </a:cubicBezTo>
                <a:cubicBezTo>
                  <a:pt x="8924800" y="4070634"/>
                  <a:pt x="8911071" y="4061109"/>
                  <a:pt x="8893881" y="4054858"/>
                </a:cubicBezTo>
                <a:cubicBezTo>
                  <a:pt x="8876691" y="4048607"/>
                  <a:pt x="8857827" y="4045482"/>
                  <a:pt x="8837289" y="4045482"/>
                </a:cubicBezTo>
                <a:close/>
                <a:moveTo>
                  <a:pt x="8561064" y="4045482"/>
                </a:moveTo>
                <a:cubicBezTo>
                  <a:pt x="8539484" y="4045482"/>
                  <a:pt x="8520360" y="4048384"/>
                  <a:pt x="8503691" y="4054188"/>
                </a:cubicBezTo>
                <a:cubicBezTo>
                  <a:pt x="8487022" y="4059993"/>
                  <a:pt x="8473962" y="4069034"/>
                  <a:pt x="8464512" y="4081312"/>
                </a:cubicBezTo>
                <a:cubicBezTo>
                  <a:pt x="8455061" y="4093591"/>
                  <a:pt x="8450336" y="4109478"/>
                  <a:pt x="8450336" y="4128975"/>
                </a:cubicBezTo>
                <a:cubicBezTo>
                  <a:pt x="8450336" y="4147132"/>
                  <a:pt x="8454466" y="4161866"/>
                  <a:pt x="8462726" y="4173177"/>
                </a:cubicBezTo>
                <a:cubicBezTo>
                  <a:pt x="8470986" y="4184488"/>
                  <a:pt x="8482669" y="4193715"/>
                  <a:pt x="8497775" y="4200859"/>
                </a:cubicBezTo>
                <a:cubicBezTo>
                  <a:pt x="8512881" y="4208002"/>
                  <a:pt x="8530778" y="4214551"/>
                  <a:pt x="8551465" y="4220504"/>
                </a:cubicBezTo>
                <a:cubicBezTo>
                  <a:pt x="8569175" y="4225415"/>
                  <a:pt x="8582942" y="4229992"/>
                  <a:pt x="8592764" y="4234233"/>
                </a:cubicBezTo>
                <a:cubicBezTo>
                  <a:pt x="8602587" y="4238475"/>
                  <a:pt x="8609433" y="4243163"/>
                  <a:pt x="8613303" y="4248298"/>
                </a:cubicBezTo>
                <a:cubicBezTo>
                  <a:pt x="8617172" y="4253432"/>
                  <a:pt x="8619107" y="4259943"/>
                  <a:pt x="8619107" y="4267831"/>
                </a:cubicBezTo>
                <a:cubicBezTo>
                  <a:pt x="8619107" y="4276017"/>
                  <a:pt x="8616837" y="4282751"/>
                  <a:pt x="8612298" y="4288035"/>
                </a:cubicBezTo>
                <a:cubicBezTo>
                  <a:pt x="8607759" y="4293318"/>
                  <a:pt x="8601471" y="4297225"/>
                  <a:pt x="8593434" y="4299755"/>
                </a:cubicBezTo>
                <a:cubicBezTo>
                  <a:pt x="8585397" y="4302285"/>
                  <a:pt x="8576096" y="4303550"/>
                  <a:pt x="8565529" y="4303550"/>
                </a:cubicBezTo>
                <a:cubicBezTo>
                  <a:pt x="8554516" y="4303550"/>
                  <a:pt x="8544730" y="4302136"/>
                  <a:pt x="8536173" y="4299308"/>
                </a:cubicBezTo>
                <a:cubicBezTo>
                  <a:pt x="8527615" y="4296481"/>
                  <a:pt x="8520806" y="4291755"/>
                  <a:pt x="8515746" y="4285133"/>
                </a:cubicBezTo>
                <a:cubicBezTo>
                  <a:pt x="8510686" y="4278510"/>
                  <a:pt x="8508007" y="4269394"/>
                  <a:pt x="8507709" y="4257785"/>
                </a:cubicBezTo>
                <a:lnTo>
                  <a:pt x="8443415" y="4257785"/>
                </a:lnTo>
                <a:cubicBezTo>
                  <a:pt x="8443415" y="4280556"/>
                  <a:pt x="8448773" y="4299011"/>
                  <a:pt x="8459489" y="4313150"/>
                </a:cubicBezTo>
                <a:cubicBezTo>
                  <a:pt x="8470204" y="4327288"/>
                  <a:pt x="8484678" y="4337595"/>
                  <a:pt x="8502909" y="4344069"/>
                </a:cubicBezTo>
                <a:cubicBezTo>
                  <a:pt x="8521141" y="4350543"/>
                  <a:pt x="8541642" y="4353780"/>
                  <a:pt x="8564413" y="4353780"/>
                </a:cubicBezTo>
                <a:cubicBezTo>
                  <a:pt x="8587035" y="4353780"/>
                  <a:pt x="8607312" y="4350729"/>
                  <a:pt x="8625246" y="4344627"/>
                </a:cubicBezTo>
                <a:cubicBezTo>
                  <a:pt x="8643180" y="4338525"/>
                  <a:pt x="8657356" y="4328925"/>
                  <a:pt x="8667774" y="4315828"/>
                </a:cubicBezTo>
                <a:cubicBezTo>
                  <a:pt x="8678192" y="4302732"/>
                  <a:pt x="8683401" y="4285542"/>
                  <a:pt x="8683401" y="4264259"/>
                </a:cubicBezTo>
                <a:cubicBezTo>
                  <a:pt x="8683401" y="4245209"/>
                  <a:pt x="8679866" y="4229843"/>
                  <a:pt x="8672797" y="4218160"/>
                </a:cubicBezTo>
                <a:cubicBezTo>
                  <a:pt x="8665727" y="4206477"/>
                  <a:pt x="8654900" y="4196952"/>
                  <a:pt x="8640315" y="4189585"/>
                </a:cubicBezTo>
                <a:cubicBezTo>
                  <a:pt x="8625730" y="4182218"/>
                  <a:pt x="8607052" y="4175186"/>
                  <a:pt x="8584281" y="4168488"/>
                </a:cubicBezTo>
                <a:cubicBezTo>
                  <a:pt x="8565231" y="4162982"/>
                  <a:pt x="8550683" y="4158071"/>
                  <a:pt x="8540637" y="4153754"/>
                </a:cubicBezTo>
                <a:cubicBezTo>
                  <a:pt x="8530592" y="4149438"/>
                  <a:pt x="8523708" y="4145011"/>
                  <a:pt x="8519988" y="4140472"/>
                </a:cubicBezTo>
                <a:cubicBezTo>
                  <a:pt x="8516267" y="4135932"/>
                  <a:pt x="8514406" y="4130686"/>
                  <a:pt x="8514406" y="4124733"/>
                </a:cubicBezTo>
                <a:cubicBezTo>
                  <a:pt x="8514406" y="4114315"/>
                  <a:pt x="8518797" y="4106613"/>
                  <a:pt x="8527578" y="4101627"/>
                </a:cubicBezTo>
                <a:cubicBezTo>
                  <a:pt x="8536359" y="4096642"/>
                  <a:pt x="8547446" y="4094149"/>
                  <a:pt x="8560841" y="4094149"/>
                </a:cubicBezTo>
                <a:cubicBezTo>
                  <a:pt x="8574384" y="4094149"/>
                  <a:pt x="8585993" y="4097311"/>
                  <a:pt x="8595667" y="4103637"/>
                </a:cubicBezTo>
                <a:cubicBezTo>
                  <a:pt x="8605340" y="4109962"/>
                  <a:pt x="8610103" y="4119524"/>
                  <a:pt x="8609954" y="4132323"/>
                </a:cubicBezTo>
                <a:lnTo>
                  <a:pt x="8674248" y="4132323"/>
                </a:lnTo>
                <a:cubicBezTo>
                  <a:pt x="8674248" y="4112529"/>
                  <a:pt x="8669113" y="4096232"/>
                  <a:pt x="8658844" y="4083433"/>
                </a:cubicBezTo>
                <a:cubicBezTo>
                  <a:pt x="8648575" y="4070634"/>
                  <a:pt x="8634846" y="4061109"/>
                  <a:pt x="8617656" y="4054858"/>
                </a:cubicBezTo>
                <a:cubicBezTo>
                  <a:pt x="8600466" y="4048607"/>
                  <a:pt x="8581602" y="4045482"/>
                  <a:pt x="8561064" y="4045482"/>
                </a:cubicBezTo>
                <a:close/>
                <a:moveTo>
                  <a:pt x="3074665" y="4045482"/>
                </a:moveTo>
                <a:cubicBezTo>
                  <a:pt x="3053084" y="4045482"/>
                  <a:pt x="3033960" y="4048384"/>
                  <a:pt x="3017291" y="4054188"/>
                </a:cubicBezTo>
                <a:cubicBezTo>
                  <a:pt x="3000623" y="4059993"/>
                  <a:pt x="2987563" y="4069034"/>
                  <a:pt x="2978112" y="4081312"/>
                </a:cubicBezTo>
                <a:cubicBezTo>
                  <a:pt x="2968662" y="4093591"/>
                  <a:pt x="2963937" y="4109478"/>
                  <a:pt x="2963937" y="4128975"/>
                </a:cubicBezTo>
                <a:cubicBezTo>
                  <a:pt x="2963937" y="4147132"/>
                  <a:pt x="2968067" y="4161866"/>
                  <a:pt x="2976327" y="4173177"/>
                </a:cubicBezTo>
                <a:cubicBezTo>
                  <a:pt x="2984586" y="4184488"/>
                  <a:pt x="2996269" y="4193715"/>
                  <a:pt x="3011375" y="4200859"/>
                </a:cubicBezTo>
                <a:cubicBezTo>
                  <a:pt x="3026482" y="4208002"/>
                  <a:pt x="3044378" y="4214551"/>
                  <a:pt x="3065065" y="4220504"/>
                </a:cubicBezTo>
                <a:cubicBezTo>
                  <a:pt x="3082776" y="4225415"/>
                  <a:pt x="3096542" y="4229992"/>
                  <a:pt x="3106365" y="4234233"/>
                </a:cubicBezTo>
                <a:cubicBezTo>
                  <a:pt x="3116187" y="4238475"/>
                  <a:pt x="3123034" y="4243163"/>
                  <a:pt x="3126903" y="4248298"/>
                </a:cubicBezTo>
                <a:cubicBezTo>
                  <a:pt x="3130773" y="4253432"/>
                  <a:pt x="3132708" y="4259943"/>
                  <a:pt x="3132708" y="4267831"/>
                </a:cubicBezTo>
                <a:cubicBezTo>
                  <a:pt x="3132708" y="4276017"/>
                  <a:pt x="3130438" y="4282751"/>
                  <a:pt x="3125899" y="4288035"/>
                </a:cubicBezTo>
                <a:cubicBezTo>
                  <a:pt x="3121360" y="4293318"/>
                  <a:pt x="3115071" y="4297225"/>
                  <a:pt x="3107034" y="4299755"/>
                </a:cubicBezTo>
                <a:cubicBezTo>
                  <a:pt x="3098998" y="4302285"/>
                  <a:pt x="3089696" y="4303550"/>
                  <a:pt x="3079129" y="4303550"/>
                </a:cubicBezTo>
                <a:cubicBezTo>
                  <a:pt x="3068116" y="4303550"/>
                  <a:pt x="3058331" y="4302136"/>
                  <a:pt x="3049773" y="4299308"/>
                </a:cubicBezTo>
                <a:cubicBezTo>
                  <a:pt x="3041215" y="4296481"/>
                  <a:pt x="3034406" y="4291755"/>
                  <a:pt x="3029346" y="4285133"/>
                </a:cubicBezTo>
                <a:cubicBezTo>
                  <a:pt x="3024286" y="4278510"/>
                  <a:pt x="3021607" y="4269394"/>
                  <a:pt x="3021310" y="4257785"/>
                </a:cubicBezTo>
                <a:lnTo>
                  <a:pt x="2957016" y="4257785"/>
                </a:lnTo>
                <a:cubicBezTo>
                  <a:pt x="2957016" y="4280556"/>
                  <a:pt x="2962374" y="4299011"/>
                  <a:pt x="2973089" y="4313150"/>
                </a:cubicBezTo>
                <a:cubicBezTo>
                  <a:pt x="2983805" y="4327288"/>
                  <a:pt x="2998279" y="4337595"/>
                  <a:pt x="3016510" y="4344069"/>
                </a:cubicBezTo>
                <a:cubicBezTo>
                  <a:pt x="3034741" y="4350543"/>
                  <a:pt x="3055243" y="4353780"/>
                  <a:pt x="3078013" y="4353780"/>
                </a:cubicBezTo>
                <a:cubicBezTo>
                  <a:pt x="3100635" y="4353780"/>
                  <a:pt x="3120913" y="4350729"/>
                  <a:pt x="3138847" y="4344627"/>
                </a:cubicBezTo>
                <a:cubicBezTo>
                  <a:pt x="3156781" y="4338525"/>
                  <a:pt x="3170956" y="4328925"/>
                  <a:pt x="3181374" y="4315828"/>
                </a:cubicBezTo>
                <a:cubicBezTo>
                  <a:pt x="3191792" y="4302732"/>
                  <a:pt x="3197001" y="4285542"/>
                  <a:pt x="3197001" y="4264259"/>
                </a:cubicBezTo>
                <a:cubicBezTo>
                  <a:pt x="3197001" y="4245209"/>
                  <a:pt x="3193467" y="4229843"/>
                  <a:pt x="3186397" y="4218160"/>
                </a:cubicBezTo>
                <a:cubicBezTo>
                  <a:pt x="3179328" y="4206477"/>
                  <a:pt x="3168501" y="4196952"/>
                  <a:pt x="3153916" y="4189585"/>
                </a:cubicBezTo>
                <a:cubicBezTo>
                  <a:pt x="3139330" y="4182218"/>
                  <a:pt x="3120652" y="4175186"/>
                  <a:pt x="3097882" y="4168488"/>
                </a:cubicBezTo>
                <a:cubicBezTo>
                  <a:pt x="3078832" y="4162982"/>
                  <a:pt x="3064283" y="4158071"/>
                  <a:pt x="3054238" y="4153754"/>
                </a:cubicBezTo>
                <a:cubicBezTo>
                  <a:pt x="3044192" y="4149438"/>
                  <a:pt x="3037309" y="4145011"/>
                  <a:pt x="3033588" y="4140472"/>
                </a:cubicBezTo>
                <a:cubicBezTo>
                  <a:pt x="3029867" y="4135932"/>
                  <a:pt x="3028007" y="4130686"/>
                  <a:pt x="3028007" y="4124733"/>
                </a:cubicBezTo>
                <a:cubicBezTo>
                  <a:pt x="3028007" y="4114315"/>
                  <a:pt x="3032398" y="4106613"/>
                  <a:pt x="3041178" y="4101627"/>
                </a:cubicBezTo>
                <a:cubicBezTo>
                  <a:pt x="3049959" y="4096642"/>
                  <a:pt x="3061047" y="4094149"/>
                  <a:pt x="3074441" y="4094149"/>
                </a:cubicBezTo>
                <a:cubicBezTo>
                  <a:pt x="3087985" y="4094149"/>
                  <a:pt x="3099593" y="4097311"/>
                  <a:pt x="3109267" y="4103637"/>
                </a:cubicBezTo>
                <a:cubicBezTo>
                  <a:pt x="3118941" y="4109962"/>
                  <a:pt x="3123703" y="4119524"/>
                  <a:pt x="3123555" y="4132323"/>
                </a:cubicBezTo>
                <a:lnTo>
                  <a:pt x="3187848" y="4132323"/>
                </a:lnTo>
                <a:cubicBezTo>
                  <a:pt x="3187848" y="4112529"/>
                  <a:pt x="3182714" y="4096232"/>
                  <a:pt x="3172445" y="4083433"/>
                </a:cubicBezTo>
                <a:cubicBezTo>
                  <a:pt x="3162176" y="4070634"/>
                  <a:pt x="3148446" y="4061109"/>
                  <a:pt x="3131256" y="4054858"/>
                </a:cubicBezTo>
                <a:cubicBezTo>
                  <a:pt x="3114067" y="4048607"/>
                  <a:pt x="3095203" y="4045482"/>
                  <a:pt x="3074665" y="4045482"/>
                </a:cubicBezTo>
                <a:close/>
                <a:moveTo>
                  <a:pt x="7690122" y="4045259"/>
                </a:moveTo>
                <a:cubicBezTo>
                  <a:pt x="7658719" y="4045259"/>
                  <a:pt x="7632116" y="4051621"/>
                  <a:pt x="7610313" y="4064346"/>
                </a:cubicBezTo>
                <a:cubicBezTo>
                  <a:pt x="7588510" y="4077071"/>
                  <a:pt x="7571953" y="4095005"/>
                  <a:pt x="7560642" y="4118147"/>
                </a:cubicBezTo>
                <a:cubicBezTo>
                  <a:pt x="7549331" y="4141290"/>
                  <a:pt x="7543675" y="4168488"/>
                  <a:pt x="7543675" y="4199742"/>
                </a:cubicBezTo>
                <a:cubicBezTo>
                  <a:pt x="7543675" y="4230996"/>
                  <a:pt x="7549331" y="4258120"/>
                  <a:pt x="7560642" y="4281114"/>
                </a:cubicBezTo>
                <a:cubicBezTo>
                  <a:pt x="7571953" y="4304108"/>
                  <a:pt x="7588510" y="4321968"/>
                  <a:pt x="7610313" y="4334692"/>
                </a:cubicBezTo>
                <a:cubicBezTo>
                  <a:pt x="7632116" y="4347417"/>
                  <a:pt x="7658719" y="4353780"/>
                  <a:pt x="7690122" y="4353780"/>
                </a:cubicBezTo>
                <a:cubicBezTo>
                  <a:pt x="7721525" y="4353780"/>
                  <a:pt x="7748091" y="4347417"/>
                  <a:pt x="7769820" y="4334692"/>
                </a:cubicBezTo>
                <a:cubicBezTo>
                  <a:pt x="7791548" y="4321968"/>
                  <a:pt x="7808068" y="4304108"/>
                  <a:pt x="7819379" y="4281114"/>
                </a:cubicBezTo>
                <a:cubicBezTo>
                  <a:pt x="7830690" y="4258120"/>
                  <a:pt x="7836346" y="4230996"/>
                  <a:pt x="7836346" y="4199742"/>
                </a:cubicBezTo>
                <a:cubicBezTo>
                  <a:pt x="7836346" y="4168488"/>
                  <a:pt x="7830690" y="4141290"/>
                  <a:pt x="7819379" y="4118147"/>
                </a:cubicBezTo>
                <a:cubicBezTo>
                  <a:pt x="7808068" y="4095005"/>
                  <a:pt x="7791548" y="4077071"/>
                  <a:pt x="7769820" y="4064346"/>
                </a:cubicBezTo>
                <a:cubicBezTo>
                  <a:pt x="7748091" y="4051621"/>
                  <a:pt x="7721525" y="4045259"/>
                  <a:pt x="7690122" y="4045259"/>
                </a:cubicBezTo>
                <a:close/>
                <a:moveTo>
                  <a:pt x="6937647" y="4045259"/>
                </a:moveTo>
                <a:cubicBezTo>
                  <a:pt x="6906244" y="4045259"/>
                  <a:pt x="6879641" y="4051621"/>
                  <a:pt x="6857838" y="4064346"/>
                </a:cubicBezTo>
                <a:cubicBezTo>
                  <a:pt x="6836035" y="4077071"/>
                  <a:pt x="6819478" y="4095005"/>
                  <a:pt x="6808167" y="4118147"/>
                </a:cubicBezTo>
                <a:cubicBezTo>
                  <a:pt x="6796856" y="4141290"/>
                  <a:pt x="6791200" y="4168488"/>
                  <a:pt x="6791200" y="4199742"/>
                </a:cubicBezTo>
                <a:cubicBezTo>
                  <a:pt x="6791200" y="4230996"/>
                  <a:pt x="6796856" y="4258120"/>
                  <a:pt x="6808167" y="4281114"/>
                </a:cubicBezTo>
                <a:cubicBezTo>
                  <a:pt x="6819478" y="4304108"/>
                  <a:pt x="6836035" y="4321968"/>
                  <a:pt x="6857838" y="4334692"/>
                </a:cubicBezTo>
                <a:cubicBezTo>
                  <a:pt x="6879641" y="4347417"/>
                  <a:pt x="6906244" y="4353780"/>
                  <a:pt x="6937647" y="4353780"/>
                </a:cubicBezTo>
                <a:cubicBezTo>
                  <a:pt x="6969050" y="4353780"/>
                  <a:pt x="6995616" y="4347417"/>
                  <a:pt x="7017345" y="4334692"/>
                </a:cubicBezTo>
                <a:cubicBezTo>
                  <a:pt x="7039073" y="4321968"/>
                  <a:pt x="7055593" y="4304108"/>
                  <a:pt x="7066904" y="4281114"/>
                </a:cubicBezTo>
                <a:cubicBezTo>
                  <a:pt x="7078215" y="4258120"/>
                  <a:pt x="7083871" y="4230996"/>
                  <a:pt x="7083871" y="4199742"/>
                </a:cubicBezTo>
                <a:cubicBezTo>
                  <a:pt x="7083871" y="4168488"/>
                  <a:pt x="7078215" y="4141290"/>
                  <a:pt x="7066904" y="4118147"/>
                </a:cubicBezTo>
                <a:cubicBezTo>
                  <a:pt x="7055593" y="4095005"/>
                  <a:pt x="7039073" y="4077071"/>
                  <a:pt x="7017345" y="4064346"/>
                </a:cubicBezTo>
                <a:cubicBezTo>
                  <a:pt x="6995616" y="4051621"/>
                  <a:pt x="6969050" y="4045259"/>
                  <a:pt x="6937647" y="4045259"/>
                </a:cubicBezTo>
                <a:close/>
                <a:moveTo>
                  <a:pt x="9240243" y="2862759"/>
                </a:moveTo>
                <a:cubicBezTo>
                  <a:pt x="9288364" y="2862759"/>
                  <a:pt x="9327059" y="2875161"/>
                  <a:pt x="9356329" y="2899965"/>
                </a:cubicBezTo>
                <a:cubicBezTo>
                  <a:pt x="9385598" y="2924770"/>
                  <a:pt x="9406806" y="2957636"/>
                  <a:pt x="9419953" y="2998564"/>
                </a:cubicBezTo>
                <a:cubicBezTo>
                  <a:pt x="9433099" y="3039492"/>
                  <a:pt x="9439672" y="3084017"/>
                  <a:pt x="9439672" y="3132137"/>
                </a:cubicBezTo>
                <a:cubicBezTo>
                  <a:pt x="9439672" y="3179762"/>
                  <a:pt x="9433099" y="3224039"/>
                  <a:pt x="9419953" y="3264966"/>
                </a:cubicBezTo>
                <a:cubicBezTo>
                  <a:pt x="9406806" y="3305894"/>
                  <a:pt x="9385598" y="3338761"/>
                  <a:pt x="9356329" y="3363565"/>
                </a:cubicBezTo>
                <a:cubicBezTo>
                  <a:pt x="9327059" y="3388370"/>
                  <a:pt x="9288364" y="3400772"/>
                  <a:pt x="9240243" y="3400772"/>
                </a:cubicBezTo>
                <a:cubicBezTo>
                  <a:pt x="9192122" y="3400772"/>
                  <a:pt x="9153427" y="3388990"/>
                  <a:pt x="9124157" y="3365426"/>
                </a:cubicBezTo>
                <a:cubicBezTo>
                  <a:pt x="9094887" y="3341861"/>
                  <a:pt x="9073804" y="3309739"/>
                  <a:pt x="9060905" y="3269059"/>
                </a:cubicBezTo>
                <a:cubicBezTo>
                  <a:pt x="9048006" y="3228380"/>
                  <a:pt x="9041557" y="3182739"/>
                  <a:pt x="9041557" y="3132137"/>
                </a:cubicBezTo>
                <a:cubicBezTo>
                  <a:pt x="9041557" y="3082032"/>
                  <a:pt x="9048006" y="3036640"/>
                  <a:pt x="9060905" y="2995960"/>
                </a:cubicBezTo>
                <a:cubicBezTo>
                  <a:pt x="9073804" y="2955280"/>
                  <a:pt x="9094887" y="2922910"/>
                  <a:pt x="9124157" y="2898850"/>
                </a:cubicBezTo>
                <a:cubicBezTo>
                  <a:pt x="9153427" y="2874789"/>
                  <a:pt x="9192122" y="2862759"/>
                  <a:pt x="9240243" y="2862759"/>
                </a:cubicBezTo>
                <a:close/>
                <a:moveTo>
                  <a:pt x="5811243" y="2862759"/>
                </a:moveTo>
                <a:cubicBezTo>
                  <a:pt x="5859364" y="2862759"/>
                  <a:pt x="5898059" y="2875161"/>
                  <a:pt x="5927329" y="2899965"/>
                </a:cubicBezTo>
                <a:cubicBezTo>
                  <a:pt x="5956599" y="2924770"/>
                  <a:pt x="5977807" y="2957636"/>
                  <a:pt x="5990953" y="2998564"/>
                </a:cubicBezTo>
                <a:cubicBezTo>
                  <a:pt x="6004099" y="3039492"/>
                  <a:pt x="6010673" y="3084017"/>
                  <a:pt x="6010673" y="3132137"/>
                </a:cubicBezTo>
                <a:cubicBezTo>
                  <a:pt x="6010673" y="3179762"/>
                  <a:pt x="6004099" y="3224039"/>
                  <a:pt x="5990953" y="3264966"/>
                </a:cubicBezTo>
                <a:cubicBezTo>
                  <a:pt x="5977807" y="3305894"/>
                  <a:pt x="5956599" y="3338761"/>
                  <a:pt x="5927329" y="3363565"/>
                </a:cubicBezTo>
                <a:cubicBezTo>
                  <a:pt x="5898059" y="3388370"/>
                  <a:pt x="5859364" y="3400772"/>
                  <a:pt x="5811243" y="3400772"/>
                </a:cubicBezTo>
                <a:cubicBezTo>
                  <a:pt x="5763122" y="3400772"/>
                  <a:pt x="5724427" y="3388990"/>
                  <a:pt x="5695157" y="3365426"/>
                </a:cubicBezTo>
                <a:cubicBezTo>
                  <a:pt x="5665888" y="3341861"/>
                  <a:pt x="5644804" y="3309739"/>
                  <a:pt x="5631905" y="3269059"/>
                </a:cubicBezTo>
                <a:cubicBezTo>
                  <a:pt x="5619007" y="3228380"/>
                  <a:pt x="5612558" y="3182739"/>
                  <a:pt x="5612558" y="3132137"/>
                </a:cubicBezTo>
                <a:cubicBezTo>
                  <a:pt x="5612558" y="3082032"/>
                  <a:pt x="5619007" y="3036640"/>
                  <a:pt x="5631905" y="2995960"/>
                </a:cubicBezTo>
                <a:cubicBezTo>
                  <a:pt x="5644803" y="2955280"/>
                  <a:pt x="5665888" y="2922910"/>
                  <a:pt x="5695157" y="2898850"/>
                </a:cubicBezTo>
                <a:cubicBezTo>
                  <a:pt x="5724426" y="2874789"/>
                  <a:pt x="5763122" y="2862759"/>
                  <a:pt x="5811243" y="2862759"/>
                </a:cubicBezTo>
                <a:close/>
                <a:moveTo>
                  <a:pt x="6760469" y="2861270"/>
                </a:moveTo>
                <a:lnTo>
                  <a:pt x="6883996" y="2861270"/>
                </a:lnTo>
                <a:cubicBezTo>
                  <a:pt x="6907312" y="2861270"/>
                  <a:pt x="6928892" y="2868463"/>
                  <a:pt x="6948736" y="2882851"/>
                </a:cubicBezTo>
                <a:cubicBezTo>
                  <a:pt x="6968580" y="2897237"/>
                  <a:pt x="6978502" y="2922042"/>
                  <a:pt x="6978502" y="2957264"/>
                </a:cubicBezTo>
                <a:cubicBezTo>
                  <a:pt x="6978502" y="2979092"/>
                  <a:pt x="6974037" y="2997944"/>
                  <a:pt x="6965108" y="3013819"/>
                </a:cubicBezTo>
                <a:cubicBezTo>
                  <a:pt x="6956178" y="3029694"/>
                  <a:pt x="6942783" y="3041973"/>
                  <a:pt x="6924924" y="3050654"/>
                </a:cubicBezTo>
                <a:cubicBezTo>
                  <a:pt x="6907065" y="3059336"/>
                  <a:pt x="6884740" y="3063676"/>
                  <a:pt x="6857951" y="3063676"/>
                </a:cubicBezTo>
                <a:lnTo>
                  <a:pt x="6760469" y="3063676"/>
                </a:lnTo>
                <a:close/>
                <a:moveTo>
                  <a:pt x="9897021" y="2630587"/>
                </a:moveTo>
                <a:lnTo>
                  <a:pt x="9897021" y="3632200"/>
                </a:lnTo>
                <a:lnTo>
                  <a:pt x="10170121" y="3632200"/>
                </a:lnTo>
                <a:lnTo>
                  <a:pt x="10170121" y="3077815"/>
                </a:lnTo>
                <a:lnTo>
                  <a:pt x="10534006" y="3632200"/>
                </a:lnTo>
                <a:lnTo>
                  <a:pt x="10814547" y="3632200"/>
                </a:lnTo>
                <a:lnTo>
                  <a:pt x="10814547" y="2630587"/>
                </a:lnTo>
                <a:lnTo>
                  <a:pt x="10539959" y="2630587"/>
                </a:lnTo>
                <a:lnTo>
                  <a:pt x="10539959" y="3178274"/>
                </a:lnTo>
                <a:lnTo>
                  <a:pt x="10179051" y="2630587"/>
                </a:lnTo>
                <a:close/>
                <a:moveTo>
                  <a:pt x="7919840" y="2630587"/>
                </a:moveTo>
                <a:lnTo>
                  <a:pt x="7919840" y="2873176"/>
                </a:lnTo>
                <a:lnTo>
                  <a:pt x="8268842" y="2873176"/>
                </a:lnTo>
                <a:lnTo>
                  <a:pt x="7878912" y="3402260"/>
                </a:lnTo>
                <a:lnTo>
                  <a:pt x="7878912" y="3632200"/>
                </a:lnTo>
                <a:lnTo>
                  <a:pt x="8680351" y="3632200"/>
                </a:lnTo>
                <a:lnTo>
                  <a:pt x="8680351" y="3389610"/>
                </a:lnTo>
                <a:lnTo>
                  <a:pt x="8239820" y="3389610"/>
                </a:lnTo>
                <a:lnTo>
                  <a:pt x="8642400" y="2845643"/>
                </a:lnTo>
                <a:lnTo>
                  <a:pt x="8642400" y="2630587"/>
                </a:lnTo>
                <a:close/>
                <a:moveTo>
                  <a:pt x="7458622" y="2630587"/>
                </a:moveTo>
                <a:lnTo>
                  <a:pt x="7458622" y="3632200"/>
                </a:lnTo>
                <a:lnTo>
                  <a:pt x="7751069" y="3632200"/>
                </a:lnTo>
                <a:lnTo>
                  <a:pt x="7751069" y="2630587"/>
                </a:lnTo>
                <a:close/>
                <a:moveTo>
                  <a:pt x="6468022" y="2630587"/>
                </a:moveTo>
                <a:lnTo>
                  <a:pt x="6468022" y="3632200"/>
                </a:lnTo>
                <a:lnTo>
                  <a:pt x="6760469" y="3632200"/>
                </a:lnTo>
                <a:lnTo>
                  <a:pt x="6760469" y="3293616"/>
                </a:lnTo>
                <a:lnTo>
                  <a:pt x="6849022" y="3293616"/>
                </a:lnTo>
                <a:cubicBezTo>
                  <a:pt x="6886724" y="3293616"/>
                  <a:pt x="6915870" y="3298825"/>
                  <a:pt x="6936458" y="3309243"/>
                </a:cubicBezTo>
                <a:cubicBezTo>
                  <a:pt x="6957046" y="3319661"/>
                  <a:pt x="6973417" y="3338264"/>
                  <a:pt x="6985571" y="3365053"/>
                </a:cubicBezTo>
                <a:cubicBezTo>
                  <a:pt x="6997725" y="3391842"/>
                  <a:pt x="7010252" y="3429545"/>
                  <a:pt x="7023150" y="3478163"/>
                </a:cubicBezTo>
                <a:lnTo>
                  <a:pt x="7062590" y="3632200"/>
                </a:lnTo>
                <a:lnTo>
                  <a:pt x="7360990" y="3632200"/>
                </a:lnTo>
                <a:lnTo>
                  <a:pt x="7295506" y="3414167"/>
                </a:lnTo>
                <a:cubicBezTo>
                  <a:pt x="7282111" y="3368030"/>
                  <a:pt x="7268220" y="3328590"/>
                  <a:pt x="7253834" y="3295848"/>
                </a:cubicBezTo>
                <a:cubicBezTo>
                  <a:pt x="7239447" y="3263106"/>
                  <a:pt x="7219107" y="3236937"/>
                  <a:pt x="7192815" y="3217342"/>
                </a:cubicBezTo>
                <a:cubicBezTo>
                  <a:pt x="7166521" y="3197746"/>
                  <a:pt x="7128571" y="3184227"/>
                  <a:pt x="7078961" y="3176786"/>
                </a:cubicBezTo>
                <a:cubicBezTo>
                  <a:pt x="7142957" y="3154462"/>
                  <a:pt x="7192815" y="3121348"/>
                  <a:pt x="7228533" y="3077443"/>
                </a:cubicBezTo>
                <a:cubicBezTo>
                  <a:pt x="7264252" y="3033539"/>
                  <a:pt x="7282111" y="2980085"/>
                  <a:pt x="7282111" y="2917081"/>
                </a:cubicBezTo>
                <a:cubicBezTo>
                  <a:pt x="7282111" y="2844651"/>
                  <a:pt x="7265988" y="2787600"/>
                  <a:pt x="7233742" y="2745928"/>
                </a:cubicBezTo>
                <a:cubicBezTo>
                  <a:pt x="7201496" y="2704257"/>
                  <a:pt x="7156971" y="2674615"/>
                  <a:pt x="7100169" y="2657004"/>
                </a:cubicBezTo>
                <a:cubicBezTo>
                  <a:pt x="7043366" y="2639393"/>
                  <a:pt x="6978006" y="2630587"/>
                  <a:pt x="6904088" y="2630587"/>
                </a:cubicBezTo>
                <a:close/>
                <a:moveTo>
                  <a:pt x="4220122" y="2630587"/>
                </a:moveTo>
                <a:lnTo>
                  <a:pt x="4220122" y="3632200"/>
                </a:lnTo>
                <a:lnTo>
                  <a:pt x="4512569" y="3632200"/>
                </a:lnTo>
                <a:lnTo>
                  <a:pt x="4512569" y="3249712"/>
                </a:lnTo>
                <a:lnTo>
                  <a:pt x="4863060" y="3249712"/>
                </a:lnTo>
                <a:lnTo>
                  <a:pt x="4863060" y="3632200"/>
                </a:lnTo>
                <a:lnTo>
                  <a:pt x="5157739" y="3632200"/>
                </a:lnTo>
                <a:lnTo>
                  <a:pt x="5157739" y="2630587"/>
                </a:lnTo>
                <a:lnTo>
                  <a:pt x="4863060" y="2630587"/>
                </a:lnTo>
                <a:lnTo>
                  <a:pt x="4863060" y="2990751"/>
                </a:lnTo>
                <a:lnTo>
                  <a:pt x="4512569" y="2990751"/>
                </a:lnTo>
                <a:lnTo>
                  <a:pt x="4512569" y="2630587"/>
                </a:lnTo>
                <a:close/>
                <a:moveTo>
                  <a:pt x="2323009" y="2630587"/>
                </a:moveTo>
                <a:lnTo>
                  <a:pt x="2624387" y="3632200"/>
                </a:lnTo>
                <a:lnTo>
                  <a:pt x="2927996" y="3632200"/>
                </a:lnTo>
                <a:lnTo>
                  <a:pt x="3067895" y="2993727"/>
                </a:lnTo>
                <a:lnTo>
                  <a:pt x="3210025" y="3632200"/>
                </a:lnTo>
                <a:lnTo>
                  <a:pt x="3512891" y="3632200"/>
                </a:lnTo>
                <a:lnTo>
                  <a:pt x="3819477" y="2630587"/>
                </a:lnTo>
                <a:lnTo>
                  <a:pt x="3517356" y="2630587"/>
                </a:lnTo>
                <a:lnTo>
                  <a:pt x="3367039" y="3277245"/>
                </a:lnTo>
                <a:lnTo>
                  <a:pt x="3210025" y="2630587"/>
                </a:lnTo>
                <a:lnTo>
                  <a:pt x="2932461" y="2630587"/>
                </a:lnTo>
                <a:lnTo>
                  <a:pt x="2773959" y="3277245"/>
                </a:lnTo>
                <a:lnTo>
                  <a:pt x="2622899" y="2630587"/>
                </a:lnTo>
                <a:close/>
                <a:moveTo>
                  <a:pt x="1543597" y="2630587"/>
                </a:moveTo>
                <a:lnTo>
                  <a:pt x="1543597" y="3632200"/>
                </a:lnTo>
                <a:lnTo>
                  <a:pt x="2253507" y="3632200"/>
                </a:lnTo>
                <a:lnTo>
                  <a:pt x="2253507" y="3391098"/>
                </a:lnTo>
                <a:lnTo>
                  <a:pt x="1836044" y="3391098"/>
                </a:lnTo>
                <a:lnTo>
                  <a:pt x="1836044" y="3243758"/>
                </a:lnTo>
                <a:lnTo>
                  <a:pt x="2205138" y="3243758"/>
                </a:lnTo>
                <a:lnTo>
                  <a:pt x="2205138" y="3011587"/>
                </a:lnTo>
                <a:lnTo>
                  <a:pt x="1836044" y="3011587"/>
                </a:lnTo>
                <a:lnTo>
                  <a:pt x="1836044" y="2871688"/>
                </a:lnTo>
                <a:lnTo>
                  <a:pt x="2253507" y="2871688"/>
                </a:lnTo>
                <a:lnTo>
                  <a:pt x="2253507" y="2630587"/>
                </a:lnTo>
                <a:close/>
                <a:moveTo>
                  <a:pt x="429172" y="2630587"/>
                </a:moveTo>
                <a:lnTo>
                  <a:pt x="429172" y="3632200"/>
                </a:lnTo>
                <a:lnTo>
                  <a:pt x="702271" y="3632200"/>
                </a:lnTo>
                <a:lnTo>
                  <a:pt x="702271" y="3077815"/>
                </a:lnTo>
                <a:lnTo>
                  <a:pt x="1066156" y="3632200"/>
                </a:lnTo>
                <a:lnTo>
                  <a:pt x="1346697" y="3632200"/>
                </a:lnTo>
                <a:lnTo>
                  <a:pt x="1346697" y="2630587"/>
                </a:lnTo>
                <a:lnTo>
                  <a:pt x="1072109" y="2630587"/>
                </a:lnTo>
                <a:lnTo>
                  <a:pt x="1072109" y="3178274"/>
                </a:lnTo>
                <a:lnTo>
                  <a:pt x="711201" y="2630587"/>
                </a:lnTo>
                <a:close/>
                <a:moveTo>
                  <a:pt x="11379052" y="2618681"/>
                </a:moveTo>
                <a:cubicBezTo>
                  <a:pt x="11305631" y="2618681"/>
                  <a:pt x="11238285" y="2627858"/>
                  <a:pt x="11177018" y="2646214"/>
                </a:cubicBezTo>
                <a:cubicBezTo>
                  <a:pt x="11115750" y="2664569"/>
                  <a:pt x="11066760" y="2695079"/>
                  <a:pt x="11030050" y="2737743"/>
                </a:cubicBezTo>
                <a:cubicBezTo>
                  <a:pt x="10993339" y="2780407"/>
                  <a:pt x="10974983" y="2838698"/>
                  <a:pt x="10974983" y="2912616"/>
                </a:cubicBezTo>
                <a:cubicBezTo>
                  <a:pt x="10974983" y="2980581"/>
                  <a:pt x="10990858" y="3034903"/>
                  <a:pt x="11022608" y="3075583"/>
                </a:cubicBezTo>
                <a:cubicBezTo>
                  <a:pt x="11054359" y="3116263"/>
                  <a:pt x="11096526" y="3148756"/>
                  <a:pt x="11149112" y="3173065"/>
                </a:cubicBezTo>
                <a:cubicBezTo>
                  <a:pt x="11201699" y="3197374"/>
                  <a:pt x="11258997" y="3219450"/>
                  <a:pt x="11321009" y="3239294"/>
                </a:cubicBezTo>
                <a:cubicBezTo>
                  <a:pt x="11375083" y="3256161"/>
                  <a:pt x="11415390" y="3270423"/>
                  <a:pt x="11441932" y="3282082"/>
                </a:cubicBezTo>
                <a:cubicBezTo>
                  <a:pt x="11468473" y="3293740"/>
                  <a:pt x="11486208" y="3304778"/>
                  <a:pt x="11495138" y="3315196"/>
                </a:cubicBezTo>
                <a:cubicBezTo>
                  <a:pt x="11504067" y="3325614"/>
                  <a:pt x="11508532" y="3337768"/>
                  <a:pt x="11508532" y="3351659"/>
                </a:cubicBezTo>
                <a:cubicBezTo>
                  <a:pt x="11508532" y="3365053"/>
                  <a:pt x="11504192" y="3376463"/>
                  <a:pt x="11495510" y="3385889"/>
                </a:cubicBezTo>
                <a:cubicBezTo>
                  <a:pt x="11486829" y="3395315"/>
                  <a:pt x="11473682" y="3402384"/>
                  <a:pt x="11456070" y="3407097"/>
                </a:cubicBezTo>
                <a:cubicBezTo>
                  <a:pt x="11438460" y="3411810"/>
                  <a:pt x="11415762" y="3414167"/>
                  <a:pt x="11387981" y="3414167"/>
                </a:cubicBezTo>
                <a:cubicBezTo>
                  <a:pt x="11361192" y="3414167"/>
                  <a:pt x="11338621" y="3410942"/>
                  <a:pt x="11320265" y="3404493"/>
                </a:cubicBezTo>
                <a:cubicBezTo>
                  <a:pt x="11301910" y="3398044"/>
                  <a:pt x="11287770" y="3387626"/>
                  <a:pt x="11277849" y="3373239"/>
                </a:cubicBezTo>
                <a:cubicBezTo>
                  <a:pt x="11267927" y="3358853"/>
                  <a:pt x="11261974" y="3339504"/>
                  <a:pt x="11259989" y="3315196"/>
                </a:cubicBezTo>
                <a:lnTo>
                  <a:pt x="10957868" y="3315196"/>
                </a:lnTo>
                <a:cubicBezTo>
                  <a:pt x="10959356" y="3394571"/>
                  <a:pt x="10978829" y="3458443"/>
                  <a:pt x="11016283" y="3506812"/>
                </a:cubicBezTo>
                <a:cubicBezTo>
                  <a:pt x="11053739" y="3555181"/>
                  <a:pt x="11104464" y="3590404"/>
                  <a:pt x="11168460" y="3612480"/>
                </a:cubicBezTo>
                <a:cubicBezTo>
                  <a:pt x="11232456" y="3634556"/>
                  <a:pt x="11304638" y="3645594"/>
                  <a:pt x="11385005" y="3645594"/>
                </a:cubicBezTo>
                <a:cubicBezTo>
                  <a:pt x="11463388" y="3645594"/>
                  <a:pt x="11534949" y="3635672"/>
                  <a:pt x="11599689" y="3615829"/>
                </a:cubicBezTo>
                <a:cubicBezTo>
                  <a:pt x="11664430" y="3595985"/>
                  <a:pt x="11716147" y="3563367"/>
                  <a:pt x="11754843" y="3517974"/>
                </a:cubicBezTo>
                <a:cubicBezTo>
                  <a:pt x="11793538" y="3472582"/>
                  <a:pt x="11812886" y="3411686"/>
                  <a:pt x="11812886" y="3335288"/>
                </a:cubicBezTo>
                <a:cubicBezTo>
                  <a:pt x="11812886" y="3267819"/>
                  <a:pt x="11800980" y="3213869"/>
                  <a:pt x="11777167" y="3173437"/>
                </a:cubicBezTo>
                <a:cubicBezTo>
                  <a:pt x="11753355" y="3133006"/>
                  <a:pt x="11717139" y="3099767"/>
                  <a:pt x="11668522" y="3073722"/>
                </a:cubicBezTo>
                <a:cubicBezTo>
                  <a:pt x="11619906" y="3047677"/>
                  <a:pt x="11558390" y="3022997"/>
                  <a:pt x="11483976" y="2999680"/>
                </a:cubicBezTo>
                <a:cubicBezTo>
                  <a:pt x="11423453" y="2980333"/>
                  <a:pt x="11378555" y="2964706"/>
                  <a:pt x="11349286" y="2952800"/>
                </a:cubicBezTo>
                <a:cubicBezTo>
                  <a:pt x="11320017" y="2940894"/>
                  <a:pt x="11300917" y="2930351"/>
                  <a:pt x="11291987" y="2921174"/>
                </a:cubicBezTo>
                <a:cubicBezTo>
                  <a:pt x="11283058" y="2911996"/>
                  <a:pt x="11278593" y="2902198"/>
                  <a:pt x="11278593" y="2891780"/>
                </a:cubicBezTo>
                <a:cubicBezTo>
                  <a:pt x="11278593" y="2875905"/>
                  <a:pt x="11288142" y="2863503"/>
                  <a:pt x="11307242" y="2854573"/>
                </a:cubicBezTo>
                <a:cubicBezTo>
                  <a:pt x="11326342" y="2845643"/>
                  <a:pt x="11350278" y="2841178"/>
                  <a:pt x="11379052" y="2841178"/>
                </a:cubicBezTo>
                <a:cubicBezTo>
                  <a:pt x="11411299" y="2841178"/>
                  <a:pt x="11436847" y="2848124"/>
                  <a:pt x="11455698" y="2862014"/>
                </a:cubicBezTo>
                <a:cubicBezTo>
                  <a:pt x="11474551" y="2875905"/>
                  <a:pt x="11483976" y="2895997"/>
                  <a:pt x="11483976" y="2922290"/>
                </a:cubicBezTo>
                <a:lnTo>
                  <a:pt x="11786097" y="2922290"/>
                </a:lnTo>
                <a:cubicBezTo>
                  <a:pt x="11786097" y="2850853"/>
                  <a:pt x="11767865" y="2792810"/>
                  <a:pt x="11731402" y="2748161"/>
                </a:cubicBezTo>
                <a:cubicBezTo>
                  <a:pt x="11694939" y="2703512"/>
                  <a:pt x="11645951" y="2670770"/>
                  <a:pt x="11584435" y="2649934"/>
                </a:cubicBezTo>
                <a:cubicBezTo>
                  <a:pt x="11522920" y="2629098"/>
                  <a:pt x="11454458" y="2618681"/>
                  <a:pt x="11379052" y="2618681"/>
                </a:cubicBezTo>
                <a:close/>
                <a:moveTo>
                  <a:pt x="9240243" y="2617192"/>
                </a:moveTo>
                <a:cubicBezTo>
                  <a:pt x="9136063" y="2617192"/>
                  <a:pt x="9046766" y="2637656"/>
                  <a:pt x="8972352" y="2678584"/>
                </a:cubicBezTo>
                <a:cubicBezTo>
                  <a:pt x="8897938" y="2719511"/>
                  <a:pt x="8840888" y="2778422"/>
                  <a:pt x="8801200" y="2855317"/>
                </a:cubicBezTo>
                <a:cubicBezTo>
                  <a:pt x="8761512" y="2932212"/>
                  <a:pt x="8741669" y="3024485"/>
                  <a:pt x="8741669" y="3132137"/>
                </a:cubicBezTo>
                <a:cubicBezTo>
                  <a:pt x="8741669" y="3239294"/>
                  <a:pt x="8761512" y="3331195"/>
                  <a:pt x="8801200" y="3407841"/>
                </a:cubicBezTo>
                <a:cubicBezTo>
                  <a:pt x="8840888" y="3484488"/>
                  <a:pt x="8897938" y="3543275"/>
                  <a:pt x="8972352" y="3584203"/>
                </a:cubicBezTo>
                <a:cubicBezTo>
                  <a:pt x="9046766" y="3625131"/>
                  <a:pt x="9136063" y="3645594"/>
                  <a:pt x="9240243" y="3645594"/>
                </a:cubicBezTo>
                <a:cubicBezTo>
                  <a:pt x="9344918" y="3645594"/>
                  <a:pt x="9434464" y="3625131"/>
                  <a:pt x="9508878" y="3584203"/>
                </a:cubicBezTo>
                <a:cubicBezTo>
                  <a:pt x="9583292" y="3543275"/>
                  <a:pt x="9640342" y="3484488"/>
                  <a:pt x="9680030" y="3407841"/>
                </a:cubicBezTo>
                <a:cubicBezTo>
                  <a:pt x="9719718" y="3331195"/>
                  <a:pt x="9739561" y="3239294"/>
                  <a:pt x="9739561" y="3132137"/>
                </a:cubicBezTo>
                <a:cubicBezTo>
                  <a:pt x="9739561" y="3024485"/>
                  <a:pt x="9719718" y="2932212"/>
                  <a:pt x="9680030" y="2855317"/>
                </a:cubicBezTo>
                <a:cubicBezTo>
                  <a:pt x="9640342" y="2778422"/>
                  <a:pt x="9583292" y="2719511"/>
                  <a:pt x="9508878" y="2678584"/>
                </a:cubicBezTo>
                <a:cubicBezTo>
                  <a:pt x="9434464" y="2637656"/>
                  <a:pt x="9344918" y="2617192"/>
                  <a:pt x="9240243" y="2617192"/>
                </a:cubicBezTo>
                <a:close/>
                <a:moveTo>
                  <a:pt x="5811243" y="2617192"/>
                </a:moveTo>
                <a:cubicBezTo>
                  <a:pt x="5707063" y="2617192"/>
                  <a:pt x="5617766" y="2637656"/>
                  <a:pt x="5543352" y="2678584"/>
                </a:cubicBezTo>
                <a:cubicBezTo>
                  <a:pt x="5468938" y="2719511"/>
                  <a:pt x="5411888" y="2778422"/>
                  <a:pt x="5372200" y="2855317"/>
                </a:cubicBezTo>
                <a:cubicBezTo>
                  <a:pt x="5332513" y="2932212"/>
                  <a:pt x="5312669" y="3024485"/>
                  <a:pt x="5312669" y="3132137"/>
                </a:cubicBezTo>
                <a:cubicBezTo>
                  <a:pt x="5312669" y="3239294"/>
                  <a:pt x="5332513" y="3331195"/>
                  <a:pt x="5372200" y="3407841"/>
                </a:cubicBezTo>
                <a:cubicBezTo>
                  <a:pt x="5411887" y="3484488"/>
                  <a:pt x="5468938" y="3543275"/>
                  <a:pt x="5543352" y="3584203"/>
                </a:cubicBezTo>
                <a:cubicBezTo>
                  <a:pt x="5617766" y="3625131"/>
                  <a:pt x="5707063" y="3645594"/>
                  <a:pt x="5811243" y="3645594"/>
                </a:cubicBezTo>
                <a:cubicBezTo>
                  <a:pt x="5915919" y="3645594"/>
                  <a:pt x="6005464" y="3625131"/>
                  <a:pt x="6079878" y="3584203"/>
                </a:cubicBezTo>
                <a:cubicBezTo>
                  <a:pt x="6154292" y="3543275"/>
                  <a:pt x="6211342" y="3484488"/>
                  <a:pt x="6251030" y="3407841"/>
                </a:cubicBezTo>
                <a:cubicBezTo>
                  <a:pt x="6290717" y="3331195"/>
                  <a:pt x="6310561" y="3239294"/>
                  <a:pt x="6310561" y="3132137"/>
                </a:cubicBezTo>
                <a:cubicBezTo>
                  <a:pt x="6310561" y="3024485"/>
                  <a:pt x="6290718" y="2932212"/>
                  <a:pt x="6251030" y="2855317"/>
                </a:cubicBezTo>
                <a:cubicBezTo>
                  <a:pt x="6211342" y="2778422"/>
                  <a:pt x="6154292" y="2719511"/>
                  <a:pt x="6079878" y="2678584"/>
                </a:cubicBezTo>
                <a:cubicBezTo>
                  <a:pt x="6005464" y="2637656"/>
                  <a:pt x="5915919" y="2617192"/>
                  <a:pt x="5811243" y="2617192"/>
                </a:cubicBezTo>
                <a:close/>
                <a:moveTo>
                  <a:pt x="0" y="0"/>
                </a:moveTo>
                <a:lnTo>
                  <a:pt x="12192000" y="0"/>
                </a:lnTo>
                <a:lnTo>
                  <a:pt x="12192000" y="6858000"/>
                </a:lnTo>
                <a:lnTo>
                  <a:pt x="0" y="685800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IE" sz="3600" b="1" dirty="0"/>
          </a:p>
        </p:txBody>
      </p:sp>
    </p:spTree>
    <p:extLst>
      <p:ext uri="{BB962C8B-B14F-4D97-AF65-F5344CB8AC3E}">
        <p14:creationId xmlns:p14="http://schemas.microsoft.com/office/powerpoint/2010/main" val="192204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4C5F001-A4A4-B50B-D216-5EE11CC194C0}"/>
              </a:ext>
            </a:extLst>
          </p:cNvPr>
          <p:cNvPicPr>
            <a:picLocks noChangeAspect="1"/>
          </p:cNvPicPr>
          <p:nvPr/>
        </p:nvPicPr>
        <p:blipFill rotWithShape="1">
          <a:blip r:embed="rId2"/>
          <a:srcRect l="32525" t="24989" r="31274" b="68293"/>
          <a:stretch/>
        </p:blipFill>
        <p:spPr>
          <a:xfrm>
            <a:off x="1316088" y="1323975"/>
            <a:ext cx="624616" cy="781050"/>
          </a:xfrm>
          <a:prstGeom prst="rect">
            <a:avLst/>
          </a:prstGeom>
        </p:spPr>
      </p:pic>
      <p:pic>
        <p:nvPicPr>
          <p:cNvPr id="27" name="Picture 26">
            <a:extLst>
              <a:ext uri="{FF2B5EF4-FFF2-40B4-BE49-F238E27FC236}">
                <a16:creationId xmlns:a16="http://schemas.microsoft.com/office/drawing/2014/main" id="{C42FC666-F5F4-A4A5-3323-0D9825162F65}"/>
              </a:ext>
            </a:extLst>
          </p:cNvPr>
          <p:cNvPicPr>
            <a:picLocks noChangeAspect="1"/>
          </p:cNvPicPr>
          <p:nvPr/>
        </p:nvPicPr>
        <p:blipFill rotWithShape="1">
          <a:blip r:embed="rId2"/>
          <a:srcRect l="32698" t="34817" r="30010" b="58109"/>
          <a:stretch/>
        </p:blipFill>
        <p:spPr>
          <a:xfrm>
            <a:off x="1896118" y="1314831"/>
            <a:ext cx="618492" cy="781050"/>
          </a:xfrm>
          <a:prstGeom prst="rect">
            <a:avLst/>
          </a:prstGeom>
        </p:spPr>
      </p:pic>
      <p:pic>
        <p:nvPicPr>
          <p:cNvPr id="28" name="Picture 27">
            <a:extLst>
              <a:ext uri="{FF2B5EF4-FFF2-40B4-BE49-F238E27FC236}">
                <a16:creationId xmlns:a16="http://schemas.microsoft.com/office/drawing/2014/main" id="{C1D04B9A-6649-6340-0D0A-D358AF6F705D}"/>
              </a:ext>
            </a:extLst>
          </p:cNvPr>
          <p:cNvPicPr>
            <a:picLocks noChangeAspect="1"/>
          </p:cNvPicPr>
          <p:nvPr/>
        </p:nvPicPr>
        <p:blipFill rotWithShape="1">
          <a:blip r:embed="rId2"/>
          <a:srcRect l="5709" t="85775" r="-5709" b="5775"/>
          <a:stretch/>
        </p:blipFill>
        <p:spPr>
          <a:xfrm>
            <a:off x="2086599" y="1247031"/>
            <a:ext cx="1805623" cy="1015663"/>
          </a:xfrm>
          <a:prstGeom prst="rect">
            <a:avLst/>
          </a:prstGeom>
        </p:spPr>
      </p:pic>
      <p:pic>
        <p:nvPicPr>
          <p:cNvPr id="29" name="Picture 28">
            <a:extLst>
              <a:ext uri="{FF2B5EF4-FFF2-40B4-BE49-F238E27FC236}">
                <a16:creationId xmlns:a16="http://schemas.microsoft.com/office/drawing/2014/main" id="{951B17C5-9A16-4A24-06FC-6DFA744FDD56}"/>
              </a:ext>
            </a:extLst>
          </p:cNvPr>
          <p:cNvPicPr>
            <a:picLocks noChangeAspect="1"/>
          </p:cNvPicPr>
          <p:nvPr/>
        </p:nvPicPr>
        <p:blipFill rotWithShape="1">
          <a:blip r:embed="rId2"/>
          <a:srcRect l="32349" t="14254" r="23965" b="77296"/>
          <a:stretch/>
        </p:blipFill>
        <p:spPr>
          <a:xfrm>
            <a:off x="3103427" y="1289788"/>
            <a:ext cx="748191" cy="963381"/>
          </a:xfrm>
          <a:prstGeom prst="rect">
            <a:avLst/>
          </a:prstGeom>
        </p:spPr>
      </p:pic>
      <p:pic>
        <p:nvPicPr>
          <p:cNvPr id="30" name="Picture 29">
            <a:extLst>
              <a:ext uri="{FF2B5EF4-FFF2-40B4-BE49-F238E27FC236}">
                <a16:creationId xmlns:a16="http://schemas.microsoft.com/office/drawing/2014/main" id="{ADE8FAA0-F919-AE2B-6AD2-FFD17EB1700F}"/>
              </a:ext>
            </a:extLst>
          </p:cNvPr>
          <p:cNvPicPr>
            <a:picLocks noChangeAspect="1"/>
          </p:cNvPicPr>
          <p:nvPr/>
        </p:nvPicPr>
        <p:blipFill rotWithShape="1">
          <a:blip r:embed="rId2"/>
          <a:srcRect l="29667" t="3390" r="20383" b="88095"/>
          <a:stretch/>
        </p:blipFill>
        <p:spPr>
          <a:xfrm>
            <a:off x="3544787" y="1181968"/>
            <a:ext cx="895043" cy="1015663"/>
          </a:xfrm>
          <a:prstGeom prst="rect">
            <a:avLst/>
          </a:prstGeom>
        </p:spPr>
      </p:pic>
      <p:pic>
        <p:nvPicPr>
          <p:cNvPr id="31" name="Picture 30">
            <a:extLst>
              <a:ext uri="{FF2B5EF4-FFF2-40B4-BE49-F238E27FC236}">
                <a16:creationId xmlns:a16="http://schemas.microsoft.com/office/drawing/2014/main" id="{C1B69590-53CA-27FD-5473-F7496D6C54AF}"/>
              </a:ext>
            </a:extLst>
          </p:cNvPr>
          <p:cNvPicPr>
            <a:picLocks noChangeAspect="1"/>
          </p:cNvPicPr>
          <p:nvPr/>
        </p:nvPicPr>
        <p:blipFill rotWithShape="1">
          <a:blip r:embed="rId2"/>
          <a:srcRect l="-5400" t="-10391" r="5400" b="101941"/>
          <a:stretch/>
        </p:blipFill>
        <p:spPr>
          <a:xfrm>
            <a:off x="7680861" y="939526"/>
            <a:ext cx="1030176" cy="579474"/>
          </a:xfrm>
          <a:prstGeom prst="rect">
            <a:avLst/>
          </a:prstGeom>
        </p:spPr>
      </p:pic>
      <p:pic>
        <p:nvPicPr>
          <p:cNvPr id="32" name="Picture 31">
            <a:extLst>
              <a:ext uri="{FF2B5EF4-FFF2-40B4-BE49-F238E27FC236}">
                <a16:creationId xmlns:a16="http://schemas.microsoft.com/office/drawing/2014/main" id="{99C80249-A054-54BA-90D6-9977653E6C6F}"/>
              </a:ext>
            </a:extLst>
          </p:cNvPr>
          <p:cNvPicPr>
            <a:picLocks noChangeAspect="1"/>
          </p:cNvPicPr>
          <p:nvPr/>
        </p:nvPicPr>
        <p:blipFill rotWithShape="1">
          <a:blip r:embed="rId2"/>
          <a:srcRect l="-2" t="85335" b="6215"/>
          <a:stretch/>
        </p:blipFill>
        <p:spPr>
          <a:xfrm>
            <a:off x="7660325" y="1214919"/>
            <a:ext cx="1688462" cy="949760"/>
          </a:xfrm>
          <a:prstGeom prst="rect">
            <a:avLst/>
          </a:prstGeom>
        </p:spPr>
      </p:pic>
      <p:pic>
        <p:nvPicPr>
          <p:cNvPr id="33" name="Picture 32">
            <a:extLst>
              <a:ext uri="{FF2B5EF4-FFF2-40B4-BE49-F238E27FC236}">
                <a16:creationId xmlns:a16="http://schemas.microsoft.com/office/drawing/2014/main" id="{C575F06A-A1B2-D1C6-920D-087CD796184D}"/>
              </a:ext>
            </a:extLst>
          </p:cNvPr>
          <p:cNvPicPr>
            <a:picLocks noChangeAspect="1"/>
          </p:cNvPicPr>
          <p:nvPr/>
        </p:nvPicPr>
        <p:blipFill rotWithShape="1">
          <a:blip r:embed="rId2"/>
          <a:srcRect l="-2855" t="74950" r="2855" b="16600"/>
          <a:stretch/>
        </p:blipFill>
        <p:spPr>
          <a:xfrm>
            <a:off x="8260735" y="1181968"/>
            <a:ext cx="1737472" cy="977328"/>
          </a:xfrm>
          <a:prstGeom prst="rect">
            <a:avLst/>
          </a:prstGeom>
        </p:spPr>
      </p:pic>
      <p:pic>
        <p:nvPicPr>
          <p:cNvPr id="34" name="Picture 33">
            <a:extLst>
              <a:ext uri="{FF2B5EF4-FFF2-40B4-BE49-F238E27FC236}">
                <a16:creationId xmlns:a16="http://schemas.microsoft.com/office/drawing/2014/main" id="{F4E7B74A-ECC8-2269-361B-0110223378C0}"/>
              </a:ext>
            </a:extLst>
          </p:cNvPr>
          <p:cNvPicPr>
            <a:picLocks noChangeAspect="1"/>
          </p:cNvPicPr>
          <p:nvPr/>
        </p:nvPicPr>
        <p:blipFill rotWithShape="1">
          <a:blip r:embed="rId2"/>
          <a:srcRect l="11905" t="34202" r="-11905" b="57348"/>
          <a:stretch/>
        </p:blipFill>
        <p:spPr>
          <a:xfrm>
            <a:off x="9043155" y="1226908"/>
            <a:ext cx="1701147" cy="956895"/>
          </a:xfrm>
          <a:prstGeom prst="rect">
            <a:avLst/>
          </a:prstGeom>
        </p:spPr>
      </p:pic>
      <p:pic>
        <p:nvPicPr>
          <p:cNvPr id="35" name="Picture 34">
            <a:extLst>
              <a:ext uri="{FF2B5EF4-FFF2-40B4-BE49-F238E27FC236}">
                <a16:creationId xmlns:a16="http://schemas.microsoft.com/office/drawing/2014/main" id="{01C073D8-3FDB-FCC6-B8E3-CA61770967DC}"/>
              </a:ext>
            </a:extLst>
          </p:cNvPr>
          <p:cNvPicPr>
            <a:picLocks noChangeAspect="1"/>
          </p:cNvPicPr>
          <p:nvPr/>
        </p:nvPicPr>
        <p:blipFill rotWithShape="1">
          <a:blip r:embed="rId2"/>
          <a:srcRect l="13720" t="44519" r="-13720" b="47031"/>
          <a:stretch/>
        </p:blipFill>
        <p:spPr>
          <a:xfrm>
            <a:off x="9666700" y="1250898"/>
            <a:ext cx="1658497" cy="932905"/>
          </a:xfrm>
          <a:prstGeom prst="rect">
            <a:avLst/>
          </a:prstGeom>
        </p:spPr>
      </p:pic>
      <p:sp>
        <p:nvSpPr>
          <p:cNvPr id="2" name="TextBox 1">
            <a:extLst>
              <a:ext uri="{FF2B5EF4-FFF2-40B4-BE49-F238E27FC236}">
                <a16:creationId xmlns:a16="http://schemas.microsoft.com/office/drawing/2014/main" id="{6D8B4A34-A7E3-A676-1B1C-9B5A7C6EA193}"/>
              </a:ext>
            </a:extLst>
          </p:cNvPr>
          <p:cNvSpPr txBox="1"/>
          <p:nvPr/>
        </p:nvSpPr>
        <p:spPr>
          <a:xfrm>
            <a:off x="2298271" y="1323975"/>
            <a:ext cx="257548" cy="1015663"/>
          </a:xfrm>
          <a:prstGeom prst="rect">
            <a:avLst/>
          </a:prstGeom>
          <a:noFill/>
        </p:spPr>
        <p:txBody>
          <a:bodyPr wrap="square" rtlCol="0">
            <a:spAutoFit/>
          </a:bodyPr>
          <a:lstStyle/>
          <a:p>
            <a:r>
              <a:rPr lang="en-IE" sz="6000" dirty="0"/>
              <a:t>,</a:t>
            </a:r>
          </a:p>
        </p:txBody>
      </p:sp>
      <p:sp>
        <p:nvSpPr>
          <p:cNvPr id="3" name="TextBox 2">
            <a:extLst>
              <a:ext uri="{FF2B5EF4-FFF2-40B4-BE49-F238E27FC236}">
                <a16:creationId xmlns:a16="http://schemas.microsoft.com/office/drawing/2014/main" id="{AE6AA583-98D0-A40B-8910-31C6618143B4}"/>
              </a:ext>
            </a:extLst>
          </p:cNvPr>
          <p:cNvSpPr txBox="1"/>
          <p:nvPr/>
        </p:nvSpPr>
        <p:spPr>
          <a:xfrm>
            <a:off x="8609171" y="1339782"/>
            <a:ext cx="257548" cy="1015663"/>
          </a:xfrm>
          <a:prstGeom prst="rect">
            <a:avLst/>
          </a:prstGeom>
          <a:noFill/>
        </p:spPr>
        <p:txBody>
          <a:bodyPr wrap="square" rtlCol="0">
            <a:spAutoFit/>
          </a:bodyPr>
          <a:lstStyle/>
          <a:p>
            <a:r>
              <a:rPr lang="en-IE" sz="6000" dirty="0"/>
              <a:t>,</a:t>
            </a:r>
          </a:p>
        </p:txBody>
      </p:sp>
      <p:sp>
        <p:nvSpPr>
          <p:cNvPr id="4" name="TextBox 3">
            <a:extLst>
              <a:ext uri="{FF2B5EF4-FFF2-40B4-BE49-F238E27FC236}">
                <a16:creationId xmlns:a16="http://schemas.microsoft.com/office/drawing/2014/main" id="{5EB598F5-0094-278D-403E-16BB5FEEBB8A}"/>
              </a:ext>
            </a:extLst>
          </p:cNvPr>
          <p:cNvSpPr txBox="1"/>
          <p:nvPr/>
        </p:nvSpPr>
        <p:spPr>
          <a:xfrm>
            <a:off x="800458" y="2488525"/>
            <a:ext cx="4065326" cy="584775"/>
          </a:xfrm>
          <a:prstGeom prst="rect">
            <a:avLst/>
          </a:prstGeom>
          <a:noFill/>
        </p:spPr>
        <p:txBody>
          <a:bodyPr wrap="square" rtlCol="0">
            <a:spAutoFit/>
          </a:bodyPr>
          <a:lstStyle>
            <a:defPPr>
              <a:defRPr lang="en-US"/>
            </a:defPPr>
            <a:lvl1pPr algn="ctr">
              <a:defRPr sz="2400" b="1">
                <a:latin typeface="Aptos Narrow" panose="020B0004020202020204" pitchFamily="34" charset="0"/>
              </a:defRPr>
            </a:lvl1pPr>
          </a:lstStyle>
          <a:p>
            <a:r>
              <a:rPr lang="en-IE" sz="3200" dirty="0">
                <a:latin typeface="+mn-lt"/>
              </a:rPr>
              <a:t>SERVICE REQUESTS</a:t>
            </a:r>
          </a:p>
        </p:txBody>
      </p:sp>
      <p:sp>
        <p:nvSpPr>
          <p:cNvPr id="5" name="TextBox 4">
            <a:extLst>
              <a:ext uri="{FF2B5EF4-FFF2-40B4-BE49-F238E27FC236}">
                <a16:creationId xmlns:a16="http://schemas.microsoft.com/office/drawing/2014/main" id="{348C60D1-EAC1-0560-8C8E-9750EF2DC6E9}"/>
              </a:ext>
            </a:extLst>
          </p:cNvPr>
          <p:cNvSpPr txBox="1"/>
          <p:nvPr/>
        </p:nvSpPr>
        <p:spPr>
          <a:xfrm>
            <a:off x="8260735" y="2488525"/>
            <a:ext cx="2570672" cy="584775"/>
          </a:xfrm>
          <a:prstGeom prst="rect">
            <a:avLst/>
          </a:prstGeom>
          <a:noFill/>
        </p:spPr>
        <p:txBody>
          <a:bodyPr wrap="square" rtlCol="0">
            <a:spAutoFit/>
          </a:bodyPr>
          <a:lstStyle/>
          <a:p>
            <a:r>
              <a:rPr lang="en-IE" sz="3200" b="1" dirty="0"/>
              <a:t>INCIDENTS</a:t>
            </a:r>
          </a:p>
        </p:txBody>
      </p:sp>
      <p:grpSp>
        <p:nvGrpSpPr>
          <p:cNvPr id="22" name="Group 21">
            <a:extLst>
              <a:ext uri="{FF2B5EF4-FFF2-40B4-BE49-F238E27FC236}">
                <a16:creationId xmlns:a16="http://schemas.microsoft.com/office/drawing/2014/main" id="{8670B2A4-3EA8-8BD8-74E0-0AF00394739D}"/>
              </a:ext>
            </a:extLst>
          </p:cNvPr>
          <p:cNvGrpSpPr/>
          <p:nvPr/>
        </p:nvGrpSpPr>
        <p:grpSpPr>
          <a:xfrm>
            <a:off x="237621" y="7040591"/>
            <a:ext cx="1658497" cy="5396807"/>
            <a:chOff x="354225" y="3105509"/>
            <a:chExt cx="1658497" cy="5396807"/>
          </a:xfrm>
        </p:grpSpPr>
        <p:sp>
          <p:nvSpPr>
            <p:cNvPr id="23" name="Rectangle: Rounded Corners 22">
              <a:extLst>
                <a:ext uri="{FF2B5EF4-FFF2-40B4-BE49-F238E27FC236}">
                  <a16:creationId xmlns:a16="http://schemas.microsoft.com/office/drawing/2014/main" id="{1903DF2D-5723-8ECB-CD54-F4EEE5052929}"/>
                </a:ext>
              </a:extLst>
            </p:cNvPr>
            <p:cNvSpPr/>
            <p:nvPr/>
          </p:nvSpPr>
          <p:spPr>
            <a:xfrm>
              <a:off x="354225" y="3105509"/>
              <a:ext cx="1658497" cy="5396807"/>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pic>
          <p:nvPicPr>
            <p:cNvPr id="24" name="Graphic 23" descr="User with solid fill">
              <a:extLst>
                <a:ext uri="{FF2B5EF4-FFF2-40B4-BE49-F238E27FC236}">
                  <a16:creationId xmlns:a16="http://schemas.microsoft.com/office/drawing/2014/main" id="{2774887A-EB37-FA22-1AE1-B2DEE1F1FE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337" y="3212465"/>
              <a:ext cx="914400" cy="914400"/>
            </a:xfrm>
            <a:prstGeom prst="rect">
              <a:avLst/>
            </a:prstGeom>
          </p:spPr>
        </p:pic>
      </p:grpSp>
      <p:grpSp>
        <p:nvGrpSpPr>
          <p:cNvPr id="25" name="Group 24">
            <a:extLst>
              <a:ext uri="{FF2B5EF4-FFF2-40B4-BE49-F238E27FC236}">
                <a16:creationId xmlns:a16="http://schemas.microsoft.com/office/drawing/2014/main" id="{39D6DDE9-828D-97FF-6E5E-9D274AB9C1C2}"/>
              </a:ext>
            </a:extLst>
          </p:cNvPr>
          <p:cNvGrpSpPr/>
          <p:nvPr/>
        </p:nvGrpSpPr>
        <p:grpSpPr>
          <a:xfrm>
            <a:off x="2737871" y="8064260"/>
            <a:ext cx="1658497" cy="4019455"/>
            <a:chOff x="2854475" y="4482860"/>
            <a:chExt cx="1658497" cy="4019455"/>
          </a:xfrm>
        </p:grpSpPr>
        <p:sp>
          <p:nvSpPr>
            <p:cNvPr id="36" name="Rectangle: Rounded Corners 35">
              <a:extLst>
                <a:ext uri="{FF2B5EF4-FFF2-40B4-BE49-F238E27FC236}">
                  <a16:creationId xmlns:a16="http://schemas.microsoft.com/office/drawing/2014/main" id="{5DCF8B92-6EB0-C10E-7205-B28D23D7C5AA}"/>
                </a:ext>
              </a:extLst>
            </p:cNvPr>
            <p:cNvSpPr/>
            <p:nvPr/>
          </p:nvSpPr>
          <p:spPr>
            <a:xfrm>
              <a:off x="2854475" y="4482860"/>
              <a:ext cx="1658497" cy="4019455"/>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pic>
          <p:nvPicPr>
            <p:cNvPr id="37" name="Graphic 36" descr="Hierarchy with solid fill">
              <a:extLst>
                <a:ext uri="{FF2B5EF4-FFF2-40B4-BE49-F238E27FC236}">
                  <a16:creationId xmlns:a16="http://schemas.microsoft.com/office/drawing/2014/main" id="{D3605DD3-936D-34D7-515A-6819D0A22C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90754" y="4617972"/>
              <a:ext cx="1185940" cy="1185940"/>
            </a:xfrm>
            <a:prstGeom prst="rect">
              <a:avLst/>
            </a:prstGeom>
          </p:spPr>
        </p:pic>
      </p:grpSp>
      <p:grpSp>
        <p:nvGrpSpPr>
          <p:cNvPr id="38" name="Group 37">
            <a:extLst>
              <a:ext uri="{FF2B5EF4-FFF2-40B4-BE49-F238E27FC236}">
                <a16:creationId xmlns:a16="http://schemas.microsoft.com/office/drawing/2014/main" id="{99186853-829C-C70F-931D-6625D8517594}"/>
              </a:ext>
            </a:extLst>
          </p:cNvPr>
          <p:cNvGrpSpPr/>
          <p:nvPr/>
        </p:nvGrpSpPr>
        <p:grpSpPr>
          <a:xfrm>
            <a:off x="5137864" y="9416096"/>
            <a:ext cx="1658497" cy="2234959"/>
            <a:chOff x="5254468" y="5834696"/>
            <a:chExt cx="1658497" cy="2234959"/>
          </a:xfrm>
        </p:grpSpPr>
        <p:sp>
          <p:nvSpPr>
            <p:cNvPr id="39" name="Rectangle: Rounded Corners 38">
              <a:extLst>
                <a:ext uri="{FF2B5EF4-FFF2-40B4-BE49-F238E27FC236}">
                  <a16:creationId xmlns:a16="http://schemas.microsoft.com/office/drawing/2014/main" id="{505654CB-C5BF-FD6F-3EEA-30DC8BD8E6ED}"/>
                </a:ext>
              </a:extLst>
            </p:cNvPr>
            <p:cNvSpPr/>
            <p:nvPr/>
          </p:nvSpPr>
          <p:spPr>
            <a:xfrm>
              <a:off x="5254468" y="5891841"/>
              <a:ext cx="1658497" cy="217781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pic>
          <p:nvPicPr>
            <p:cNvPr id="40" name="Graphic 39" descr="Schoolhouse with solid fill">
              <a:extLst>
                <a:ext uri="{FF2B5EF4-FFF2-40B4-BE49-F238E27FC236}">
                  <a16:creationId xmlns:a16="http://schemas.microsoft.com/office/drawing/2014/main" id="{31AAA0B2-6A3B-B3A4-12A1-A59051A546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25825" y="5834696"/>
              <a:ext cx="1315782" cy="1315782"/>
            </a:xfrm>
            <a:prstGeom prst="rect">
              <a:avLst/>
            </a:prstGeom>
          </p:spPr>
        </p:pic>
      </p:grpSp>
      <p:grpSp>
        <p:nvGrpSpPr>
          <p:cNvPr id="41" name="Group 40">
            <a:extLst>
              <a:ext uri="{FF2B5EF4-FFF2-40B4-BE49-F238E27FC236}">
                <a16:creationId xmlns:a16="http://schemas.microsoft.com/office/drawing/2014/main" id="{6CFAC1FB-7FC7-4050-CF25-902276D837BE}"/>
              </a:ext>
            </a:extLst>
          </p:cNvPr>
          <p:cNvGrpSpPr/>
          <p:nvPr/>
        </p:nvGrpSpPr>
        <p:grpSpPr>
          <a:xfrm>
            <a:off x="7755536" y="7394275"/>
            <a:ext cx="1658497" cy="4689440"/>
            <a:chOff x="7872140" y="3812875"/>
            <a:chExt cx="1658497" cy="4689440"/>
          </a:xfrm>
        </p:grpSpPr>
        <p:sp>
          <p:nvSpPr>
            <p:cNvPr id="42" name="Rectangle: Rounded Corners 41">
              <a:extLst>
                <a:ext uri="{FF2B5EF4-FFF2-40B4-BE49-F238E27FC236}">
                  <a16:creationId xmlns:a16="http://schemas.microsoft.com/office/drawing/2014/main" id="{54B46473-D22B-A18C-1C95-BBB7EACE6880}"/>
                </a:ext>
              </a:extLst>
            </p:cNvPr>
            <p:cNvSpPr/>
            <p:nvPr/>
          </p:nvSpPr>
          <p:spPr>
            <a:xfrm>
              <a:off x="7872140" y="3812875"/>
              <a:ext cx="1658497" cy="4689440"/>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pic>
          <p:nvPicPr>
            <p:cNvPr id="43" name="Graphic 42" descr="Blockchain with solid fill">
              <a:extLst>
                <a:ext uri="{FF2B5EF4-FFF2-40B4-BE49-F238E27FC236}">
                  <a16:creationId xmlns:a16="http://schemas.microsoft.com/office/drawing/2014/main" id="{E64D40D6-8AED-A951-96B2-06FDF6CF79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73871" y="3945955"/>
              <a:ext cx="1073809" cy="1073809"/>
            </a:xfrm>
            <a:prstGeom prst="rect">
              <a:avLst/>
            </a:prstGeom>
          </p:spPr>
        </p:pic>
      </p:grpSp>
      <p:grpSp>
        <p:nvGrpSpPr>
          <p:cNvPr id="44" name="Group 43">
            <a:extLst>
              <a:ext uri="{FF2B5EF4-FFF2-40B4-BE49-F238E27FC236}">
                <a16:creationId xmlns:a16="http://schemas.microsoft.com/office/drawing/2014/main" id="{5C985FCE-C511-F79A-0D39-171FC523981C}"/>
              </a:ext>
            </a:extLst>
          </p:cNvPr>
          <p:cNvGrpSpPr/>
          <p:nvPr/>
        </p:nvGrpSpPr>
        <p:grpSpPr>
          <a:xfrm>
            <a:off x="10138346" y="7152737"/>
            <a:ext cx="1658497" cy="4498318"/>
            <a:chOff x="10254950" y="3571337"/>
            <a:chExt cx="1658497" cy="4498318"/>
          </a:xfrm>
        </p:grpSpPr>
        <p:sp>
          <p:nvSpPr>
            <p:cNvPr id="45" name="Rectangle: Rounded Corners 44">
              <a:extLst>
                <a:ext uri="{FF2B5EF4-FFF2-40B4-BE49-F238E27FC236}">
                  <a16:creationId xmlns:a16="http://schemas.microsoft.com/office/drawing/2014/main" id="{6AA48EF9-07B6-8660-E392-1CB602FC476B}"/>
                </a:ext>
              </a:extLst>
            </p:cNvPr>
            <p:cNvSpPr/>
            <p:nvPr/>
          </p:nvSpPr>
          <p:spPr>
            <a:xfrm>
              <a:off x="10254950" y="3571337"/>
              <a:ext cx="1658497" cy="449831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pic>
          <p:nvPicPr>
            <p:cNvPr id="46" name="Graphic 45" descr="Document with solid fill">
              <a:extLst>
                <a:ext uri="{FF2B5EF4-FFF2-40B4-BE49-F238E27FC236}">
                  <a16:creationId xmlns:a16="http://schemas.microsoft.com/office/drawing/2014/main" id="{30D02404-6944-49F2-0BEC-B3BC745367B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56296" y="3690045"/>
              <a:ext cx="1055803" cy="1055803"/>
            </a:xfrm>
            <a:prstGeom prst="rect">
              <a:avLst/>
            </a:prstGeom>
          </p:spPr>
        </p:pic>
      </p:grpSp>
      <p:sp>
        <p:nvSpPr>
          <p:cNvPr id="6" name="TextBox 5">
            <a:extLst>
              <a:ext uri="{FF2B5EF4-FFF2-40B4-BE49-F238E27FC236}">
                <a16:creationId xmlns:a16="http://schemas.microsoft.com/office/drawing/2014/main" id="{189894EA-8C64-3D23-C05E-C9C1C7268650}"/>
              </a:ext>
            </a:extLst>
          </p:cNvPr>
          <p:cNvSpPr txBox="1"/>
          <p:nvPr/>
        </p:nvSpPr>
        <p:spPr>
          <a:xfrm>
            <a:off x="2310388" y="4081483"/>
            <a:ext cx="7583340" cy="769441"/>
          </a:xfrm>
          <a:prstGeom prst="rect">
            <a:avLst/>
          </a:prstGeom>
          <a:noFill/>
        </p:spPr>
        <p:txBody>
          <a:bodyPr wrap="square" rtlCol="0">
            <a:spAutoFit/>
          </a:bodyPr>
          <a:lstStyle>
            <a:defPPr>
              <a:defRPr lang="en-US"/>
            </a:defPPr>
            <a:lvl1pPr algn="ctr">
              <a:defRPr sz="2400" b="1">
                <a:latin typeface="Aptos Narrow" panose="020B0004020202020204" pitchFamily="34" charset="0"/>
              </a:defRPr>
            </a:lvl1pPr>
          </a:lstStyle>
          <a:p>
            <a:r>
              <a:rPr lang="en-IE" sz="4400" dirty="0">
                <a:latin typeface="+mn-lt"/>
              </a:rPr>
              <a:t>October 2022 – </a:t>
            </a:r>
            <a:r>
              <a:rPr lang="en-IE" sz="4400" dirty="0">
                <a:solidFill>
                  <a:schemeClr val="bg1"/>
                </a:solidFill>
                <a:latin typeface="+mn-lt"/>
              </a:rPr>
              <a:t>October</a:t>
            </a:r>
            <a:r>
              <a:rPr lang="en-IE" sz="4400" dirty="0">
                <a:latin typeface="+mn-lt"/>
              </a:rPr>
              <a:t> </a:t>
            </a:r>
            <a:r>
              <a:rPr lang="en-IE" sz="4400" dirty="0">
                <a:solidFill>
                  <a:schemeClr val="bg1"/>
                </a:solidFill>
                <a:latin typeface="+mn-lt"/>
              </a:rPr>
              <a:t>2024</a:t>
            </a:r>
          </a:p>
        </p:txBody>
      </p:sp>
    </p:spTree>
    <p:extLst>
      <p:ext uri="{BB962C8B-B14F-4D97-AF65-F5344CB8AC3E}">
        <p14:creationId xmlns:p14="http://schemas.microsoft.com/office/powerpoint/2010/main" val="2937772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CA186BF-4D12-7F24-15B8-E2BF24CA623D}"/>
              </a:ext>
            </a:extLst>
          </p:cNvPr>
          <p:cNvGrpSpPr/>
          <p:nvPr/>
        </p:nvGrpSpPr>
        <p:grpSpPr>
          <a:xfrm>
            <a:off x="0" y="0"/>
            <a:ext cx="12192000" cy="6858000"/>
            <a:chOff x="-1" y="-1"/>
            <a:chExt cx="12192001" cy="6858000"/>
          </a:xfrm>
        </p:grpSpPr>
        <p:sp>
          <p:nvSpPr>
            <p:cNvPr id="20" name="Rectangle 19">
              <a:extLst>
                <a:ext uri="{FF2B5EF4-FFF2-40B4-BE49-F238E27FC236}">
                  <a16:creationId xmlns:a16="http://schemas.microsoft.com/office/drawing/2014/main" id="{A5CE2203-F2C1-EFE0-D7C3-C5C717886BEC}"/>
                </a:ext>
              </a:extLst>
            </p:cNvPr>
            <p:cNvSpPr/>
            <p:nvPr/>
          </p:nvSpPr>
          <p:spPr>
            <a:xfrm>
              <a:off x="-1" y="-1"/>
              <a:ext cx="12192001" cy="68580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ectangle: Rounded Corners 20">
              <a:extLst>
                <a:ext uri="{FF2B5EF4-FFF2-40B4-BE49-F238E27FC236}">
                  <a16:creationId xmlns:a16="http://schemas.microsoft.com/office/drawing/2014/main" id="{B7D335B8-5014-0D9B-38BA-A8BCA9A93C93}"/>
                </a:ext>
              </a:extLst>
            </p:cNvPr>
            <p:cNvSpPr/>
            <p:nvPr/>
          </p:nvSpPr>
          <p:spPr>
            <a:xfrm>
              <a:off x="1373720" y="1275944"/>
              <a:ext cx="2558677" cy="430611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latin typeface="Avenir Next LT Pro Demi" panose="020B0704020202020204" pitchFamily="34" charset="0"/>
              </a:endParaRPr>
            </a:p>
            <a:p>
              <a:pPr algn="ctr"/>
              <a:endParaRPr lang="en-IE" dirty="0">
                <a:solidFill>
                  <a:schemeClr val="tx1"/>
                </a:solidFill>
                <a:latin typeface="Avenir Next LT Pro Demi" panose="020B0704020202020204" pitchFamily="34" charset="0"/>
              </a:endParaRPr>
            </a:p>
            <a:p>
              <a:pPr algn="ctr"/>
              <a:endParaRPr lang="en-IE" dirty="0">
                <a:solidFill>
                  <a:schemeClr val="tx1"/>
                </a:solidFill>
                <a:latin typeface="Avenir Next LT Pro Demi" panose="020B0704020202020204" pitchFamily="34" charset="0"/>
              </a:endParaRPr>
            </a:p>
            <a:p>
              <a:pPr algn="ctr"/>
              <a:endParaRPr lang="en-IE" dirty="0">
                <a:solidFill>
                  <a:schemeClr val="tx1"/>
                </a:solidFill>
                <a:latin typeface="Avenir Next LT Pro Demi" panose="020B0704020202020204" pitchFamily="34" charset="0"/>
              </a:endParaRPr>
            </a:p>
            <a:p>
              <a:pPr algn="ctr"/>
              <a:endParaRPr lang="en-IE" dirty="0">
                <a:solidFill>
                  <a:schemeClr val="tx1"/>
                </a:solidFill>
                <a:latin typeface="Avenir Next LT Pro Demi" panose="020B0704020202020204" pitchFamily="34" charset="0"/>
              </a:endParaRPr>
            </a:p>
            <a:p>
              <a:pPr algn="ctr"/>
              <a:endParaRPr lang="en-IE" dirty="0">
                <a:solidFill>
                  <a:schemeClr val="tx1"/>
                </a:solidFill>
                <a:latin typeface="Avenir Next LT Pro Demi" panose="020B0704020202020204" pitchFamily="34" charset="0"/>
              </a:endParaRPr>
            </a:p>
            <a:p>
              <a:pPr algn="ctr"/>
              <a:r>
                <a:rPr lang="en-IE" dirty="0">
                  <a:solidFill>
                    <a:schemeClr val="tx1"/>
                  </a:solidFill>
                </a:rPr>
                <a:t>Phased approach for departments</a:t>
              </a:r>
            </a:p>
          </p:txBody>
        </p:sp>
        <p:sp>
          <p:nvSpPr>
            <p:cNvPr id="22" name="Rectangle: Rounded Corners 21">
              <a:extLst>
                <a:ext uri="{FF2B5EF4-FFF2-40B4-BE49-F238E27FC236}">
                  <a16:creationId xmlns:a16="http://schemas.microsoft.com/office/drawing/2014/main" id="{29B29E8B-834E-569C-4FEC-D5A81DED73EF}"/>
                </a:ext>
              </a:extLst>
            </p:cNvPr>
            <p:cNvSpPr/>
            <p:nvPr/>
          </p:nvSpPr>
          <p:spPr>
            <a:xfrm>
              <a:off x="4712433" y="1275944"/>
              <a:ext cx="2558677" cy="430611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b="0" cap="none" dirty="0">
                <a:solidFill>
                  <a:schemeClr val="tx1"/>
                </a:solidFill>
                <a:latin typeface="Avenir Next LT Pro Demi" panose="020B0704020202020204" pitchFamily="34" charset="0"/>
              </a:endParaRPr>
            </a:p>
            <a:p>
              <a:pPr algn="ctr"/>
              <a:endParaRPr lang="en-IE" dirty="0">
                <a:solidFill>
                  <a:schemeClr val="tx1"/>
                </a:solidFill>
                <a:latin typeface="Avenir Next LT Pro Demi" panose="020B0704020202020204" pitchFamily="34" charset="0"/>
              </a:endParaRPr>
            </a:p>
            <a:p>
              <a:pPr algn="ctr"/>
              <a:endParaRPr lang="en-IE" sz="1800" b="0" cap="none" dirty="0">
                <a:solidFill>
                  <a:schemeClr val="tx1"/>
                </a:solidFill>
                <a:latin typeface="Avenir Next LT Pro Demi" panose="020B0704020202020204" pitchFamily="34" charset="0"/>
              </a:endParaRPr>
            </a:p>
            <a:p>
              <a:pPr algn="ctr"/>
              <a:endParaRPr lang="en-IE" dirty="0">
                <a:solidFill>
                  <a:schemeClr val="tx1"/>
                </a:solidFill>
                <a:latin typeface="Avenir Next LT Pro Demi" panose="020B0704020202020204" pitchFamily="34" charset="0"/>
              </a:endParaRPr>
            </a:p>
            <a:p>
              <a:pPr algn="ctr"/>
              <a:endParaRPr lang="en-IE" sz="1800" b="0" cap="none" dirty="0">
                <a:solidFill>
                  <a:schemeClr val="tx1"/>
                </a:solidFill>
                <a:latin typeface="Avenir Next LT Pro Demi" panose="020B0704020202020204" pitchFamily="34" charset="0"/>
              </a:endParaRPr>
            </a:p>
            <a:p>
              <a:pPr algn="ctr"/>
              <a:endParaRPr lang="en-IE" dirty="0">
                <a:solidFill>
                  <a:schemeClr val="tx1"/>
                </a:solidFill>
                <a:latin typeface="Avenir Next LT Pro Demi" panose="020B0704020202020204" pitchFamily="34" charset="0"/>
              </a:endParaRPr>
            </a:p>
            <a:p>
              <a:pPr algn="ctr"/>
              <a:endParaRPr lang="en-IE" sz="1800" b="0" cap="none" dirty="0">
                <a:solidFill>
                  <a:schemeClr val="tx1"/>
                </a:solidFill>
                <a:latin typeface="Avenir Next LT Pro Demi" panose="020B0704020202020204" pitchFamily="34" charset="0"/>
              </a:endParaRPr>
            </a:p>
            <a:p>
              <a:pPr algn="ctr"/>
              <a:endParaRPr lang="en-IE" dirty="0">
                <a:solidFill>
                  <a:schemeClr val="tx1"/>
                </a:solidFill>
                <a:latin typeface="Avenir Next LT Pro Demi" panose="020B0704020202020204" pitchFamily="34" charset="0"/>
              </a:endParaRPr>
            </a:p>
            <a:p>
              <a:pPr algn="ctr"/>
              <a:endParaRPr lang="en-IE" sz="1800" b="0" cap="none" dirty="0">
                <a:solidFill>
                  <a:schemeClr val="tx1"/>
                </a:solidFill>
                <a:latin typeface="Avenir Next LT Pro Demi" panose="020B0704020202020204" pitchFamily="34" charset="0"/>
              </a:endParaRPr>
            </a:p>
            <a:p>
              <a:pPr algn="ctr"/>
              <a:r>
                <a:rPr lang="en-IE" sz="1800" b="0" cap="none" dirty="0">
                  <a:solidFill>
                    <a:schemeClr val="tx1"/>
                  </a:solidFill>
                </a:rPr>
                <a:t>Gathering sheet from consultants that we redesigned for our own needs</a:t>
              </a:r>
              <a:endParaRPr lang="en-US" sz="1800" b="0" cap="none" dirty="0">
                <a:solidFill>
                  <a:schemeClr val="tx1"/>
                </a:solidFill>
              </a:endParaRPr>
            </a:p>
            <a:p>
              <a:pPr algn="ctr"/>
              <a:endParaRPr lang="en-IE" dirty="0">
                <a:solidFill>
                  <a:schemeClr val="tx1"/>
                </a:solidFill>
              </a:endParaRPr>
            </a:p>
          </p:txBody>
        </p:sp>
        <p:sp>
          <p:nvSpPr>
            <p:cNvPr id="23" name="Rectangle: Rounded Corners 22">
              <a:extLst>
                <a:ext uri="{FF2B5EF4-FFF2-40B4-BE49-F238E27FC236}">
                  <a16:creationId xmlns:a16="http://schemas.microsoft.com/office/drawing/2014/main" id="{4B7E9FFF-8C7B-5F1E-BEE9-9E814D8E3F75}"/>
                </a:ext>
              </a:extLst>
            </p:cNvPr>
            <p:cNvSpPr/>
            <p:nvPr/>
          </p:nvSpPr>
          <p:spPr>
            <a:xfrm>
              <a:off x="8051146" y="1275944"/>
              <a:ext cx="2558677" cy="430611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800" b="0" cap="none" dirty="0">
                <a:solidFill>
                  <a:schemeClr val="tx1"/>
                </a:solidFill>
                <a:latin typeface="Avenir Next LT Pro Demi" panose="020B0704020202020204" pitchFamily="34" charset="0"/>
              </a:endParaRPr>
            </a:p>
            <a:p>
              <a:pPr algn="ctr"/>
              <a:endParaRPr lang="en-IE" dirty="0">
                <a:solidFill>
                  <a:schemeClr val="tx1"/>
                </a:solidFill>
                <a:latin typeface="Avenir Next LT Pro Demi" panose="020B0704020202020204" pitchFamily="34" charset="0"/>
              </a:endParaRPr>
            </a:p>
            <a:p>
              <a:pPr algn="ctr"/>
              <a:endParaRPr lang="en-IE" sz="1800" b="0" cap="none" dirty="0">
                <a:solidFill>
                  <a:schemeClr val="tx1"/>
                </a:solidFill>
                <a:latin typeface="Avenir Next LT Pro Demi" panose="020B0704020202020204" pitchFamily="34" charset="0"/>
              </a:endParaRPr>
            </a:p>
            <a:p>
              <a:pPr algn="ctr"/>
              <a:endParaRPr lang="en-IE" dirty="0">
                <a:solidFill>
                  <a:schemeClr val="tx1"/>
                </a:solidFill>
                <a:latin typeface="Avenir Next LT Pro Demi" panose="020B0704020202020204" pitchFamily="34" charset="0"/>
              </a:endParaRPr>
            </a:p>
            <a:p>
              <a:pPr algn="ctr"/>
              <a:endParaRPr lang="en-IE" sz="1800" b="0" cap="none" dirty="0">
                <a:solidFill>
                  <a:schemeClr val="tx1"/>
                </a:solidFill>
                <a:latin typeface="Avenir Next LT Pro Demi" panose="020B0704020202020204" pitchFamily="34" charset="0"/>
              </a:endParaRPr>
            </a:p>
            <a:p>
              <a:pPr algn="ctr"/>
              <a:endParaRPr lang="en-IE" dirty="0">
                <a:solidFill>
                  <a:schemeClr val="tx1"/>
                </a:solidFill>
                <a:latin typeface="Avenir Next LT Pro Demi" panose="020B0704020202020204" pitchFamily="34" charset="0"/>
              </a:endParaRPr>
            </a:p>
            <a:p>
              <a:pPr algn="ctr"/>
              <a:endParaRPr lang="en-IE" sz="1800" b="0" cap="none" dirty="0">
                <a:solidFill>
                  <a:schemeClr val="tx1"/>
                </a:solidFill>
                <a:latin typeface="Avenir Next LT Pro Demi" panose="020B0704020202020204" pitchFamily="34" charset="0"/>
              </a:endParaRPr>
            </a:p>
            <a:p>
              <a:pPr algn="ctr"/>
              <a:endParaRPr lang="en-IE" dirty="0">
                <a:solidFill>
                  <a:schemeClr val="tx1"/>
                </a:solidFill>
                <a:latin typeface="Avenir Next LT Pro Demi" panose="020B0704020202020204" pitchFamily="34" charset="0"/>
              </a:endParaRPr>
            </a:p>
            <a:p>
              <a:pPr algn="ctr"/>
              <a:r>
                <a:rPr lang="en-IE" sz="1800" b="0" cap="none" dirty="0">
                  <a:solidFill>
                    <a:schemeClr val="tx1"/>
                  </a:solidFill>
                </a:rPr>
                <a:t>Schedule and plan for onboarding for new teams</a:t>
              </a:r>
              <a:endParaRPr lang="en-US" sz="1800" b="0" cap="none" dirty="0">
                <a:solidFill>
                  <a:schemeClr val="tx1"/>
                </a:solidFill>
              </a:endParaRPr>
            </a:p>
            <a:p>
              <a:pPr algn="ctr"/>
              <a:endParaRPr lang="en-IE" dirty="0">
                <a:solidFill>
                  <a:schemeClr val="tx1"/>
                </a:solidFill>
              </a:endParaRPr>
            </a:p>
          </p:txBody>
        </p:sp>
        <p:sp>
          <p:nvSpPr>
            <p:cNvPr id="24" name="TextBox 23">
              <a:extLst>
                <a:ext uri="{FF2B5EF4-FFF2-40B4-BE49-F238E27FC236}">
                  <a16:creationId xmlns:a16="http://schemas.microsoft.com/office/drawing/2014/main" id="{6047EBD1-A259-D3A3-F524-6477448FD289}"/>
                </a:ext>
              </a:extLst>
            </p:cNvPr>
            <p:cNvSpPr txBox="1"/>
            <p:nvPr/>
          </p:nvSpPr>
          <p:spPr>
            <a:xfrm>
              <a:off x="2011623" y="1607902"/>
              <a:ext cx="1173708" cy="1200329"/>
            </a:xfrm>
            <a:prstGeom prst="rect">
              <a:avLst/>
            </a:prstGeom>
            <a:solidFill>
              <a:schemeClr val="bg1"/>
            </a:solidFill>
          </p:spPr>
          <p:txBody>
            <a:bodyPr wrap="square" rtlCol="0">
              <a:spAutoFit/>
            </a:bodyPr>
            <a:lstStyle/>
            <a:p>
              <a:r>
                <a:rPr lang="en-IE" sz="7200" dirty="0">
                  <a:latin typeface="Impact" panose="020B0806030902050204" pitchFamily="34" charset="0"/>
                </a:rPr>
                <a:t>01</a:t>
              </a:r>
            </a:p>
          </p:txBody>
        </p:sp>
        <p:sp>
          <p:nvSpPr>
            <p:cNvPr id="25" name="TextBox 24">
              <a:extLst>
                <a:ext uri="{FF2B5EF4-FFF2-40B4-BE49-F238E27FC236}">
                  <a16:creationId xmlns:a16="http://schemas.microsoft.com/office/drawing/2014/main" id="{D8822C3A-C6A1-C194-82C2-BD2D87DF0ACF}"/>
                </a:ext>
              </a:extLst>
            </p:cNvPr>
            <p:cNvSpPr txBox="1"/>
            <p:nvPr/>
          </p:nvSpPr>
          <p:spPr>
            <a:xfrm>
              <a:off x="5404917" y="1607901"/>
              <a:ext cx="1173708" cy="1200329"/>
            </a:xfrm>
            <a:prstGeom prst="rect">
              <a:avLst/>
            </a:prstGeom>
            <a:solidFill>
              <a:schemeClr val="bg1"/>
            </a:solidFill>
          </p:spPr>
          <p:txBody>
            <a:bodyPr wrap="square" rtlCol="0">
              <a:spAutoFit/>
            </a:bodyPr>
            <a:lstStyle/>
            <a:p>
              <a:r>
                <a:rPr lang="en-IE" sz="7200" dirty="0">
                  <a:latin typeface="Impact" panose="020B0806030902050204" pitchFamily="34" charset="0"/>
                </a:rPr>
                <a:t>02</a:t>
              </a:r>
            </a:p>
          </p:txBody>
        </p:sp>
        <p:sp>
          <p:nvSpPr>
            <p:cNvPr id="26" name="TextBox 25">
              <a:extLst>
                <a:ext uri="{FF2B5EF4-FFF2-40B4-BE49-F238E27FC236}">
                  <a16:creationId xmlns:a16="http://schemas.microsoft.com/office/drawing/2014/main" id="{5253EBF8-93F6-A129-E7B9-0F46AEA490C3}"/>
                </a:ext>
              </a:extLst>
            </p:cNvPr>
            <p:cNvSpPr txBox="1"/>
            <p:nvPr/>
          </p:nvSpPr>
          <p:spPr>
            <a:xfrm>
              <a:off x="8743630" y="1607900"/>
              <a:ext cx="1173708" cy="1200329"/>
            </a:xfrm>
            <a:prstGeom prst="rect">
              <a:avLst/>
            </a:prstGeom>
            <a:solidFill>
              <a:schemeClr val="bg1"/>
            </a:solidFill>
          </p:spPr>
          <p:txBody>
            <a:bodyPr wrap="square" rtlCol="0">
              <a:spAutoFit/>
            </a:bodyPr>
            <a:lstStyle/>
            <a:p>
              <a:r>
                <a:rPr lang="en-IE" sz="7200" dirty="0">
                  <a:latin typeface="Impact" panose="020B0806030902050204" pitchFamily="34" charset="0"/>
                </a:rPr>
                <a:t>03</a:t>
              </a:r>
            </a:p>
          </p:txBody>
        </p:sp>
      </p:grpSp>
    </p:spTree>
    <p:extLst>
      <p:ext uri="{BB962C8B-B14F-4D97-AF65-F5344CB8AC3E}">
        <p14:creationId xmlns:p14="http://schemas.microsoft.com/office/powerpoint/2010/main" val="159170642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E512ABE-D4D4-802C-D595-B5C6BAE46A2F}"/>
              </a:ext>
            </a:extLst>
          </p:cNvPr>
          <p:cNvSpPr>
            <a:spLocks noGrp="1"/>
          </p:cNvSpPr>
          <p:nvPr>
            <p:ph sz="half" idx="1"/>
          </p:nvPr>
        </p:nvSpPr>
        <p:spPr>
          <a:xfrm>
            <a:off x="668432" y="1917462"/>
            <a:ext cx="4779264" cy="4710227"/>
          </a:xfrm>
        </p:spPr>
        <p:txBody>
          <a:bodyPr anchor="ctr">
            <a:normAutofit/>
          </a:bodyPr>
          <a:lstStyle/>
          <a:p>
            <a:pPr marL="0" indent="0" algn="ctr">
              <a:buNone/>
            </a:pPr>
            <a:r>
              <a:rPr lang="en-IE" sz="2000" dirty="0"/>
              <a:t>Gather team information</a:t>
            </a:r>
          </a:p>
          <a:p>
            <a:pPr marL="0" indent="0" algn="ctr">
              <a:buNone/>
            </a:pPr>
            <a:endParaRPr lang="en-IE" sz="2000" dirty="0"/>
          </a:p>
          <a:p>
            <a:pPr algn="ctr"/>
            <a:endParaRPr lang="en-IE" sz="2000" dirty="0"/>
          </a:p>
          <a:p>
            <a:pPr algn="ctr"/>
            <a:endParaRPr lang="en-IE" sz="2000" dirty="0"/>
          </a:p>
          <a:p>
            <a:pPr marL="0" indent="0" algn="ctr">
              <a:buNone/>
            </a:pPr>
            <a:r>
              <a:rPr lang="en-IE" sz="2000" dirty="0"/>
              <a:t>Set up training and workshops</a:t>
            </a:r>
          </a:p>
          <a:p>
            <a:pPr marL="0" indent="0" algn="ctr">
              <a:buNone/>
            </a:pPr>
            <a:endParaRPr lang="en-IE" sz="2000" dirty="0"/>
          </a:p>
          <a:p>
            <a:pPr marL="0" indent="0" algn="ctr">
              <a:buNone/>
            </a:pPr>
            <a:endParaRPr lang="en-IE" sz="2000" dirty="0"/>
          </a:p>
          <a:p>
            <a:pPr marL="0" indent="0" algn="ctr">
              <a:buNone/>
            </a:pPr>
            <a:endParaRPr lang="en-IE" sz="2000" dirty="0"/>
          </a:p>
          <a:p>
            <a:pPr marL="0" indent="0" algn="ctr">
              <a:buNone/>
            </a:pPr>
            <a:r>
              <a:rPr lang="en-IE" sz="2000" dirty="0"/>
              <a:t>Feedback from team members</a:t>
            </a:r>
          </a:p>
        </p:txBody>
      </p:sp>
      <p:sp>
        <p:nvSpPr>
          <p:cNvPr id="7" name="Content Placeholder 6">
            <a:extLst>
              <a:ext uri="{FF2B5EF4-FFF2-40B4-BE49-F238E27FC236}">
                <a16:creationId xmlns:a16="http://schemas.microsoft.com/office/drawing/2014/main" id="{8C60C3BB-FC1C-7DC6-DD87-2880B650E526}"/>
              </a:ext>
            </a:extLst>
          </p:cNvPr>
          <p:cNvSpPr>
            <a:spLocks noGrp="1"/>
          </p:cNvSpPr>
          <p:nvPr>
            <p:ph sz="half" idx="2"/>
          </p:nvPr>
        </p:nvSpPr>
        <p:spPr>
          <a:xfrm>
            <a:off x="6609610" y="1798670"/>
            <a:ext cx="4905868" cy="4902390"/>
          </a:xfrm>
        </p:spPr>
        <p:txBody>
          <a:bodyPr anchor="ctr">
            <a:normAutofit/>
          </a:bodyPr>
          <a:lstStyle/>
          <a:p>
            <a:pPr marL="0" indent="0" algn="ctr">
              <a:buNone/>
            </a:pPr>
            <a:r>
              <a:rPr lang="en-IE" sz="2000" dirty="0"/>
              <a:t>Set up on staging system</a:t>
            </a:r>
          </a:p>
          <a:p>
            <a:pPr marL="0" indent="0" algn="ctr">
              <a:buNone/>
            </a:pPr>
            <a:endParaRPr lang="en-IE" sz="2000" dirty="0"/>
          </a:p>
          <a:p>
            <a:pPr algn="ctr"/>
            <a:endParaRPr lang="en-IE" sz="2000" dirty="0"/>
          </a:p>
          <a:p>
            <a:pPr algn="ctr"/>
            <a:endParaRPr lang="en-IE" sz="2000" dirty="0"/>
          </a:p>
          <a:p>
            <a:pPr marL="0" indent="0" algn="ctr">
              <a:buNone/>
            </a:pPr>
            <a:r>
              <a:rPr lang="en-IE" sz="2000" dirty="0"/>
              <a:t>Two weeks for testing</a:t>
            </a:r>
          </a:p>
          <a:p>
            <a:pPr marL="0" indent="0" algn="ctr">
              <a:buNone/>
            </a:pPr>
            <a:endParaRPr lang="en-IE" sz="2000" dirty="0"/>
          </a:p>
          <a:p>
            <a:pPr marL="0" indent="0" algn="ctr">
              <a:buNone/>
            </a:pPr>
            <a:endParaRPr lang="en-IE" sz="2000" dirty="0"/>
          </a:p>
          <a:p>
            <a:pPr marL="0" indent="0" algn="ctr">
              <a:buNone/>
            </a:pPr>
            <a:endParaRPr lang="en-IE" sz="2000" dirty="0"/>
          </a:p>
          <a:p>
            <a:pPr marL="0" indent="0" algn="ctr">
              <a:buNone/>
            </a:pPr>
            <a:r>
              <a:rPr lang="en-IE" sz="2000" dirty="0"/>
              <a:t>Go Live with week of hyper care</a:t>
            </a:r>
            <a:endParaRPr lang="en-IE" sz="2400" dirty="0"/>
          </a:p>
        </p:txBody>
      </p:sp>
      <p:sp>
        <p:nvSpPr>
          <p:cNvPr id="4" name="Content Placeholder 2">
            <a:extLst>
              <a:ext uri="{FF2B5EF4-FFF2-40B4-BE49-F238E27FC236}">
                <a16:creationId xmlns:a16="http://schemas.microsoft.com/office/drawing/2014/main" id="{CB62A098-FE8A-6FE0-CD49-6B5789E9A22E}"/>
              </a:ext>
            </a:extLst>
          </p:cNvPr>
          <p:cNvSpPr txBox="1">
            <a:spLocks/>
          </p:cNvSpPr>
          <p:nvPr/>
        </p:nvSpPr>
        <p:spPr>
          <a:xfrm>
            <a:off x="1245803" y="2101089"/>
            <a:ext cx="10622544" cy="4391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E" dirty="0"/>
          </a:p>
        </p:txBody>
      </p:sp>
      <p:grpSp>
        <p:nvGrpSpPr>
          <p:cNvPr id="48" name="Group 47">
            <a:extLst>
              <a:ext uri="{FF2B5EF4-FFF2-40B4-BE49-F238E27FC236}">
                <a16:creationId xmlns:a16="http://schemas.microsoft.com/office/drawing/2014/main" id="{B3038DAC-68E2-230D-D75A-0E03B8C26F0B}"/>
              </a:ext>
            </a:extLst>
          </p:cNvPr>
          <p:cNvGrpSpPr/>
          <p:nvPr/>
        </p:nvGrpSpPr>
        <p:grpSpPr>
          <a:xfrm>
            <a:off x="2684070" y="1678565"/>
            <a:ext cx="590550" cy="762000"/>
            <a:chOff x="2723875" y="1342591"/>
            <a:chExt cx="590550" cy="762000"/>
          </a:xfrm>
        </p:grpSpPr>
        <p:sp>
          <p:nvSpPr>
            <p:cNvPr id="33" name="Freeform: Shape 32">
              <a:extLst>
                <a:ext uri="{FF2B5EF4-FFF2-40B4-BE49-F238E27FC236}">
                  <a16:creationId xmlns:a16="http://schemas.microsoft.com/office/drawing/2014/main" id="{CFC5D530-8C1E-F599-A73A-A429AE4AE5A0}"/>
                </a:ext>
              </a:extLst>
            </p:cNvPr>
            <p:cNvSpPr/>
            <p:nvPr/>
          </p:nvSpPr>
          <p:spPr>
            <a:xfrm>
              <a:off x="2723875" y="1342591"/>
              <a:ext cx="590550" cy="762000"/>
            </a:xfrm>
            <a:custGeom>
              <a:avLst/>
              <a:gdLst>
                <a:gd name="connsiteX0" fmla="*/ 57150 w 590550"/>
                <a:gd name="connsiteY0" fmla="*/ 704850 h 762000"/>
                <a:gd name="connsiteX1" fmla="*/ 57150 w 590550"/>
                <a:gd name="connsiteY1" fmla="*/ 57150 h 762000"/>
                <a:gd name="connsiteX2" fmla="*/ 295275 w 590550"/>
                <a:gd name="connsiteY2" fmla="*/ 57150 h 762000"/>
                <a:gd name="connsiteX3" fmla="*/ 295275 w 590550"/>
                <a:gd name="connsiteY3" fmla="*/ 257175 h 762000"/>
                <a:gd name="connsiteX4" fmla="*/ 533400 w 590550"/>
                <a:gd name="connsiteY4" fmla="*/ 257175 h 762000"/>
                <a:gd name="connsiteX5" fmla="*/ 533400 w 590550"/>
                <a:gd name="connsiteY5" fmla="*/ 704850 h 762000"/>
                <a:gd name="connsiteX6" fmla="*/ 57150 w 590550"/>
                <a:gd name="connsiteY6" fmla="*/ 704850 h 762000"/>
                <a:gd name="connsiteX7" fmla="*/ 352425 w 590550"/>
                <a:gd name="connsiteY7" fmla="*/ 80963 h 762000"/>
                <a:gd name="connsiteX8" fmla="*/ 471488 w 590550"/>
                <a:gd name="connsiteY8" fmla="*/ 200025 h 762000"/>
                <a:gd name="connsiteX9" fmla="*/ 352425 w 590550"/>
                <a:gd name="connsiteY9" fmla="*/ 200025 h 762000"/>
                <a:gd name="connsiteX10" fmla="*/ 352425 w 590550"/>
                <a:gd name="connsiteY10" fmla="*/ 80963 h 762000"/>
                <a:gd name="connsiteX11" fmla="*/ 352425 w 590550"/>
                <a:gd name="connsiteY11" fmla="*/ 0 h 762000"/>
                <a:gd name="connsiteX12" fmla="*/ 0 w 590550"/>
                <a:gd name="connsiteY12" fmla="*/ 0 h 762000"/>
                <a:gd name="connsiteX13" fmla="*/ 0 w 590550"/>
                <a:gd name="connsiteY13" fmla="*/ 762000 h 762000"/>
                <a:gd name="connsiteX14" fmla="*/ 590550 w 590550"/>
                <a:gd name="connsiteY14" fmla="*/ 762000 h 762000"/>
                <a:gd name="connsiteX15" fmla="*/ 590550 w 590550"/>
                <a:gd name="connsiteY15" fmla="*/ 209550 h 762000"/>
                <a:gd name="connsiteX16" fmla="*/ 352425 w 590550"/>
                <a:gd name="connsiteY16"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57150" y="704850"/>
                  </a:moveTo>
                  <a:lnTo>
                    <a:pt x="57150" y="57150"/>
                  </a:lnTo>
                  <a:lnTo>
                    <a:pt x="295275" y="57150"/>
                  </a:lnTo>
                  <a:lnTo>
                    <a:pt x="295275" y="257175"/>
                  </a:lnTo>
                  <a:lnTo>
                    <a:pt x="533400" y="257175"/>
                  </a:lnTo>
                  <a:lnTo>
                    <a:pt x="533400" y="704850"/>
                  </a:lnTo>
                  <a:lnTo>
                    <a:pt x="57150" y="704850"/>
                  </a:lnTo>
                  <a:close/>
                  <a:moveTo>
                    <a:pt x="352425" y="80963"/>
                  </a:moveTo>
                  <a:lnTo>
                    <a:pt x="471488" y="200025"/>
                  </a:lnTo>
                  <a:lnTo>
                    <a:pt x="352425" y="200025"/>
                  </a:lnTo>
                  <a:lnTo>
                    <a:pt x="352425" y="80963"/>
                  </a:lnTo>
                  <a:close/>
                  <a:moveTo>
                    <a:pt x="352425" y="0"/>
                  </a:moveTo>
                  <a:lnTo>
                    <a:pt x="0" y="0"/>
                  </a:lnTo>
                  <a:lnTo>
                    <a:pt x="0" y="762000"/>
                  </a:lnTo>
                  <a:lnTo>
                    <a:pt x="590550" y="762000"/>
                  </a:lnTo>
                  <a:lnTo>
                    <a:pt x="590550" y="209550"/>
                  </a:lnTo>
                  <a:lnTo>
                    <a:pt x="352425" y="0"/>
                  </a:lnTo>
                  <a:close/>
                </a:path>
              </a:pathLst>
            </a:custGeom>
            <a:solidFill>
              <a:srgbClr val="7030A0"/>
            </a:solidFill>
            <a:ln w="9525"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A77A8FF7-8584-DFF2-58FE-C4148909882E}"/>
                </a:ext>
              </a:extLst>
            </p:cNvPr>
            <p:cNvSpPr/>
            <p:nvPr/>
          </p:nvSpPr>
          <p:spPr>
            <a:xfrm>
              <a:off x="2838175" y="1695016"/>
              <a:ext cx="361950" cy="38100"/>
            </a:xfrm>
            <a:custGeom>
              <a:avLst/>
              <a:gdLst>
                <a:gd name="connsiteX0" fmla="*/ 0 w 361950"/>
                <a:gd name="connsiteY0" fmla="*/ 0 h 38100"/>
                <a:gd name="connsiteX1" fmla="*/ 361950 w 361950"/>
                <a:gd name="connsiteY1" fmla="*/ 0 h 38100"/>
                <a:gd name="connsiteX2" fmla="*/ 361950 w 361950"/>
                <a:gd name="connsiteY2" fmla="*/ 38100 h 38100"/>
                <a:gd name="connsiteX3" fmla="*/ 0 w 3619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1950" h="38100">
                  <a:moveTo>
                    <a:pt x="0" y="0"/>
                  </a:moveTo>
                  <a:lnTo>
                    <a:pt x="361950" y="0"/>
                  </a:lnTo>
                  <a:lnTo>
                    <a:pt x="361950" y="38100"/>
                  </a:lnTo>
                  <a:lnTo>
                    <a:pt x="0" y="38100"/>
                  </a:lnTo>
                  <a:close/>
                </a:path>
              </a:pathLst>
            </a:custGeom>
            <a:solidFill>
              <a:srgbClr val="7030A0"/>
            </a:solidFill>
            <a:ln w="9525"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8B0F2665-A089-4447-BEEC-C007F82F97C1}"/>
                </a:ext>
              </a:extLst>
            </p:cNvPr>
            <p:cNvSpPr/>
            <p:nvPr/>
          </p:nvSpPr>
          <p:spPr>
            <a:xfrm>
              <a:off x="2838175" y="1771216"/>
              <a:ext cx="361950" cy="38100"/>
            </a:xfrm>
            <a:custGeom>
              <a:avLst/>
              <a:gdLst>
                <a:gd name="connsiteX0" fmla="*/ 0 w 361950"/>
                <a:gd name="connsiteY0" fmla="*/ 0 h 38100"/>
                <a:gd name="connsiteX1" fmla="*/ 361950 w 361950"/>
                <a:gd name="connsiteY1" fmla="*/ 0 h 38100"/>
                <a:gd name="connsiteX2" fmla="*/ 361950 w 361950"/>
                <a:gd name="connsiteY2" fmla="*/ 38100 h 38100"/>
                <a:gd name="connsiteX3" fmla="*/ 0 w 3619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1950" h="38100">
                  <a:moveTo>
                    <a:pt x="0" y="0"/>
                  </a:moveTo>
                  <a:lnTo>
                    <a:pt x="361950" y="0"/>
                  </a:lnTo>
                  <a:lnTo>
                    <a:pt x="361950" y="38100"/>
                  </a:lnTo>
                  <a:lnTo>
                    <a:pt x="0" y="38100"/>
                  </a:lnTo>
                  <a:close/>
                </a:path>
              </a:pathLst>
            </a:custGeom>
            <a:solidFill>
              <a:srgbClr val="7030A0"/>
            </a:solidFill>
            <a:ln w="9525"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CA110CBE-9A2F-D27F-87B4-2E73721C6CC7}"/>
                </a:ext>
              </a:extLst>
            </p:cNvPr>
            <p:cNvSpPr/>
            <p:nvPr/>
          </p:nvSpPr>
          <p:spPr>
            <a:xfrm>
              <a:off x="2838175" y="1847416"/>
              <a:ext cx="361950" cy="38100"/>
            </a:xfrm>
            <a:custGeom>
              <a:avLst/>
              <a:gdLst>
                <a:gd name="connsiteX0" fmla="*/ 0 w 361950"/>
                <a:gd name="connsiteY0" fmla="*/ 0 h 38100"/>
                <a:gd name="connsiteX1" fmla="*/ 361950 w 361950"/>
                <a:gd name="connsiteY1" fmla="*/ 0 h 38100"/>
                <a:gd name="connsiteX2" fmla="*/ 361950 w 361950"/>
                <a:gd name="connsiteY2" fmla="*/ 38100 h 38100"/>
                <a:gd name="connsiteX3" fmla="*/ 0 w 3619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1950" h="38100">
                  <a:moveTo>
                    <a:pt x="0" y="0"/>
                  </a:moveTo>
                  <a:lnTo>
                    <a:pt x="361950" y="0"/>
                  </a:lnTo>
                  <a:lnTo>
                    <a:pt x="361950" y="38100"/>
                  </a:lnTo>
                  <a:lnTo>
                    <a:pt x="0" y="38100"/>
                  </a:lnTo>
                  <a:close/>
                </a:path>
              </a:pathLst>
            </a:custGeom>
            <a:solidFill>
              <a:srgbClr val="7030A0"/>
            </a:solidFill>
            <a:ln w="9525"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7935071E-568E-199D-6056-395739F1E890}"/>
                </a:ext>
              </a:extLst>
            </p:cNvPr>
            <p:cNvSpPr/>
            <p:nvPr/>
          </p:nvSpPr>
          <p:spPr>
            <a:xfrm>
              <a:off x="2838175" y="1923616"/>
              <a:ext cx="361950" cy="38100"/>
            </a:xfrm>
            <a:custGeom>
              <a:avLst/>
              <a:gdLst>
                <a:gd name="connsiteX0" fmla="*/ 0 w 361950"/>
                <a:gd name="connsiteY0" fmla="*/ 0 h 38100"/>
                <a:gd name="connsiteX1" fmla="*/ 361950 w 361950"/>
                <a:gd name="connsiteY1" fmla="*/ 0 h 38100"/>
                <a:gd name="connsiteX2" fmla="*/ 361950 w 361950"/>
                <a:gd name="connsiteY2" fmla="*/ 38100 h 38100"/>
                <a:gd name="connsiteX3" fmla="*/ 0 w 3619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1950" h="38100">
                  <a:moveTo>
                    <a:pt x="0" y="0"/>
                  </a:moveTo>
                  <a:lnTo>
                    <a:pt x="361950" y="0"/>
                  </a:lnTo>
                  <a:lnTo>
                    <a:pt x="361950" y="38100"/>
                  </a:lnTo>
                  <a:lnTo>
                    <a:pt x="0" y="38100"/>
                  </a:lnTo>
                  <a:close/>
                </a:path>
              </a:pathLst>
            </a:custGeom>
            <a:solidFill>
              <a:srgbClr val="7030A0"/>
            </a:solidFill>
            <a:ln w="9525" cap="flat">
              <a:noFill/>
              <a:prstDash val="solid"/>
              <a:miter/>
            </a:ln>
          </p:spPr>
          <p:txBody>
            <a:bodyPr rtlCol="0" anchor="ctr"/>
            <a:lstStyle/>
            <a:p>
              <a:endParaRPr lang="en-IE"/>
            </a:p>
          </p:txBody>
        </p:sp>
      </p:grpSp>
      <p:grpSp>
        <p:nvGrpSpPr>
          <p:cNvPr id="49" name="Group 48">
            <a:extLst>
              <a:ext uri="{FF2B5EF4-FFF2-40B4-BE49-F238E27FC236}">
                <a16:creationId xmlns:a16="http://schemas.microsoft.com/office/drawing/2014/main" id="{46583174-33D8-A565-4391-9E2DB030FF7D}"/>
              </a:ext>
            </a:extLst>
          </p:cNvPr>
          <p:cNvGrpSpPr/>
          <p:nvPr/>
        </p:nvGrpSpPr>
        <p:grpSpPr>
          <a:xfrm>
            <a:off x="8771809" y="1761929"/>
            <a:ext cx="597647" cy="598200"/>
            <a:chOff x="2698233" y="3138233"/>
            <a:chExt cx="597647" cy="598200"/>
          </a:xfrm>
        </p:grpSpPr>
        <p:sp>
          <p:nvSpPr>
            <p:cNvPr id="40" name="Freeform: Shape 39">
              <a:extLst>
                <a:ext uri="{FF2B5EF4-FFF2-40B4-BE49-F238E27FC236}">
                  <a16:creationId xmlns:a16="http://schemas.microsoft.com/office/drawing/2014/main" id="{7867A003-7F79-F3B6-9620-4C2D02BCE992}"/>
                </a:ext>
              </a:extLst>
            </p:cNvPr>
            <p:cNvSpPr/>
            <p:nvPr/>
          </p:nvSpPr>
          <p:spPr>
            <a:xfrm>
              <a:off x="2698233" y="3138556"/>
              <a:ext cx="597647" cy="597877"/>
            </a:xfrm>
            <a:custGeom>
              <a:avLst/>
              <a:gdLst>
                <a:gd name="connsiteX0" fmla="*/ 63548 w 597647"/>
                <a:gd name="connsiteY0" fmla="*/ 558225 h 597877"/>
                <a:gd name="connsiteX1" fmla="*/ 44880 w 597647"/>
                <a:gd name="connsiteY1" fmla="*/ 561958 h 597877"/>
                <a:gd name="connsiteX2" fmla="*/ 34425 w 597647"/>
                <a:gd name="connsiteY2" fmla="*/ 546277 h 597877"/>
                <a:gd name="connsiteX3" fmla="*/ 44880 w 597647"/>
                <a:gd name="connsiteY3" fmla="*/ 530596 h 597877"/>
                <a:gd name="connsiteX4" fmla="*/ 63548 w 597647"/>
                <a:gd name="connsiteY4" fmla="*/ 534329 h 597877"/>
                <a:gd name="connsiteX5" fmla="*/ 63548 w 597647"/>
                <a:gd name="connsiteY5" fmla="*/ 558225 h 597877"/>
                <a:gd name="connsiteX6" fmla="*/ 590733 w 597647"/>
                <a:gd name="connsiteY6" fmla="*/ 66135 h 597877"/>
                <a:gd name="connsiteX7" fmla="*/ 530248 w 597647"/>
                <a:gd name="connsiteY7" fmla="*/ 126620 h 597877"/>
                <a:gd name="connsiteX8" fmla="*/ 482458 w 597647"/>
                <a:gd name="connsiteY8" fmla="*/ 113926 h 597877"/>
                <a:gd name="connsiteX9" fmla="*/ 470510 w 597647"/>
                <a:gd name="connsiteY9" fmla="*/ 66882 h 597877"/>
                <a:gd name="connsiteX10" fmla="*/ 530995 w 597647"/>
                <a:gd name="connsiteY10" fmla="*/ 6398 h 597877"/>
                <a:gd name="connsiteX11" fmla="*/ 426454 w 597647"/>
                <a:gd name="connsiteY11" fmla="*/ 26559 h 597877"/>
                <a:gd name="connsiteX12" fmla="*/ 396585 w 597647"/>
                <a:gd name="connsiteY12" fmla="*/ 128860 h 597877"/>
                <a:gd name="connsiteX13" fmla="*/ 15757 w 597647"/>
                <a:gd name="connsiteY13" fmla="*/ 509688 h 597877"/>
                <a:gd name="connsiteX14" fmla="*/ 1570 w 597647"/>
                <a:gd name="connsiteY14" fmla="*/ 559718 h 597877"/>
                <a:gd name="connsiteX15" fmla="*/ 38159 w 597647"/>
                <a:gd name="connsiteY15" fmla="*/ 596307 h 597877"/>
                <a:gd name="connsiteX16" fmla="*/ 88189 w 597647"/>
                <a:gd name="connsiteY16" fmla="*/ 582120 h 597877"/>
                <a:gd name="connsiteX17" fmla="*/ 469017 w 597647"/>
                <a:gd name="connsiteY17" fmla="*/ 201292 h 597877"/>
                <a:gd name="connsiteX18" fmla="*/ 571318 w 597647"/>
                <a:gd name="connsiteY18" fmla="*/ 171423 h 597877"/>
                <a:gd name="connsiteX19" fmla="*/ 590733 w 597647"/>
                <a:gd name="connsiteY19" fmla="*/ 66135 h 59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7647" h="597877">
                  <a:moveTo>
                    <a:pt x="63548" y="558225"/>
                  </a:moveTo>
                  <a:cubicBezTo>
                    <a:pt x="58321" y="563452"/>
                    <a:pt x="51600" y="564945"/>
                    <a:pt x="44880" y="561958"/>
                  </a:cubicBezTo>
                  <a:cubicBezTo>
                    <a:pt x="38159" y="558971"/>
                    <a:pt x="34425" y="552997"/>
                    <a:pt x="34425" y="546277"/>
                  </a:cubicBezTo>
                  <a:cubicBezTo>
                    <a:pt x="34425" y="539557"/>
                    <a:pt x="38906" y="532836"/>
                    <a:pt x="44880" y="530596"/>
                  </a:cubicBezTo>
                  <a:cubicBezTo>
                    <a:pt x="51600" y="527609"/>
                    <a:pt x="58321" y="529102"/>
                    <a:pt x="63548" y="534329"/>
                  </a:cubicBezTo>
                  <a:cubicBezTo>
                    <a:pt x="70268" y="540303"/>
                    <a:pt x="70268" y="551504"/>
                    <a:pt x="63548" y="558225"/>
                  </a:cubicBezTo>
                  <a:close/>
                  <a:moveTo>
                    <a:pt x="590733" y="66135"/>
                  </a:moveTo>
                  <a:lnTo>
                    <a:pt x="530248" y="126620"/>
                  </a:lnTo>
                  <a:lnTo>
                    <a:pt x="482458" y="113926"/>
                  </a:lnTo>
                  <a:lnTo>
                    <a:pt x="470510" y="66882"/>
                  </a:lnTo>
                  <a:lnTo>
                    <a:pt x="530995" y="6398"/>
                  </a:lnTo>
                  <a:cubicBezTo>
                    <a:pt x="495152" y="-7043"/>
                    <a:pt x="454829" y="1171"/>
                    <a:pt x="426454" y="26559"/>
                  </a:cubicBezTo>
                  <a:cubicBezTo>
                    <a:pt x="398079" y="52695"/>
                    <a:pt x="386878" y="91524"/>
                    <a:pt x="396585" y="128860"/>
                  </a:cubicBezTo>
                  <a:lnTo>
                    <a:pt x="15757" y="509688"/>
                  </a:lnTo>
                  <a:cubicBezTo>
                    <a:pt x="2316" y="522382"/>
                    <a:pt x="-2911" y="541797"/>
                    <a:pt x="1570" y="559718"/>
                  </a:cubicBezTo>
                  <a:cubicBezTo>
                    <a:pt x="6050" y="577639"/>
                    <a:pt x="20238" y="591827"/>
                    <a:pt x="38159" y="596307"/>
                  </a:cubicBezTo>
                  <a:cubicBezTo>
                    <a:pt x="56080" y="600788"/>
                    <a:pt x="74748" y="595561"/>
                    <a:pt x="88189" y="582120"/>
                  </a:cubicBezTo>
                  <a:lnTo>
                    <a:pt x="469017" y="201292"/>
                  </a:lnTo>
                  <a:cubicBezTo>
                    <a:pt x="506353" y="210999"/>
                    <a:pt x="545183" y="199799"/>
                    <a:pt x="571318" y="171423"/>
                  </a:cubicBezTo>
                  <a:cubicBezTo>
                    <a:pt x="596706" y="143048"/>
                    <a:pt x="604920" y="101978"/>
                    <a:pt x="590733" y="66135"/>
                  </a:cubicBezTo>
                  <a:close/>
                </a:path>
              </a:pathLst>
            </a:custGeom>
            <a:solidFill>
              <a:schemeClr val="tx1">
                <a:lumMod val="65000"/>
                <a:lumOff val="35000"/>
              </a:schemeClr>
            </a:solidFill>
            <a:ln w="7441" cap="flat">
              <a:noFill/>
              <a:prstDash val="solid"/>
              <a:miter/>
            </a:ln>
          </p:spPr>
          <p:txBody>
            <a:bodyPr rtlCol="0" anchor="ctr"/>
            <a:lstStyle/>
            <a:p>
              <a:endParaRPr lang="en-IE" dirty="0"/>
            </a:p>
          </p:txBody>
        </p:sp>
        <p:sp>
          <p:nvSpPr>
            <p:cNvPr id="41" name="Freeform: Shape 40">
              <a:extLst>
                <a:ext uri="{FF2B5EF4-FFF2-40B4-BE49-F238E27FC236}">
                  <a16:creationId xmlns:a16="http://schemas.microsoft.com/office/drawing/2014/main" id="{876174D7-5E84-EC53-9F1F-98996ED26604}"/>
                </a:ext>
              </a:extLst>
            </p:cNvPr>
            <p:cNvSpPr/>
            <p:nvPr/>
          </p:nvSpPr>
          <p:spPr>
            <a:xfrm>
              <a:off x="3015666" y="3455590"/>
              <a:ext cx="280115" cy="280425"/>
            </a:xfrm>
            <a:custGeom>
              <a:avLst/>
              <a:gdLst>
                <a:gd name="connsiteX0" fmla="*/ 270313 w 280115"/>
                <a:gd name="connsiteY0" fmla="*/ 192654 h 280425"/>
                <a:gd name="connsiteX1" fmla="*/ 77659 w 280115"/>
                <a:gd name="connsiteY1" fmla="*/ 0 h 280425"/>
                <a:gd name="connsiteX2" fmla="*/ 0 w 280115"/>
                <a:gd name="connsiteY2" fmla="*/ 77659 h 280425"/>
                <a:gd name="connsiteX3" fmla="*/ 186680 w 280115"/>
                <a:gd name="connsiteY3" fmla="*/ 264339 h 280425"/>
                <a:gd name="connsiteX4" fmla="*/ 193401 w 280115"/>
                <a:gd name="connsiteY4" fmla="*/ 271060 h 280425"/>
                <a:gd name="connsiteX5" fmla="*/ 194147 w 280115"/>
                <a:gd name="connsiteY5" fmla="*/ 270313 h 280425"/>
                <a:gd name="connsiteX6" fmla="*/ 264339 w 280115"/>
                <a:gd name="connsiteY6" fmla="*/ 264339 h 280425"/>
                <a:gd name="connsiteX7" fmla="*/ 270313 w 280115"/>
                <a:gd name="connsiteY7" fmla="*/ 192654 h 280425"/>
                <a:gd name="connsiteX8" fmla="*/ 270313 w 280115"/>
                <a:gd name="connsiteY8" fmla="*/ 192654 h 2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115" h="280425">
                  <a:moveTo>
                    <a:pt x="270313" y="192654"/>
                  </a:moveTo>
                  <a:lnTo>
                    <a:pt x="77659" y="0"/>
                  </a:lnTo>
                  <a:lnTo>
                    <a:pt x="0" y="77659"/>
                  </a:lnTo>
                  <a:lnTo>
                    <a:pt x="186680" y="264339"/>
                  </a:lnTo>
                  <a:lnTo>
                    <a:pt x="193401" y="271060"/>
                  </a:lnTo>
                  <a:lnTo>
                    <a:pt x="194147" y="270313"/>
                  </a:lnTo>
                  <a:cubicBezTo>
                    <a:pt x="215802" y="285994"/>
                    <a:pt x="245671" y="283007"/>
                    <a:pt x="264339" y="264339"/>
                  </a:cubicBezTo>
                  <a:cubicBezTo>
                    <a:pt x="283007" y="244924"/>
                    <a:pt x="285247" y="215056"/>
                    <a:pt x="270313" y="192654"/>
                  </a:cubicBezTo>
                  <a:lnTo>
                    <a:pt x="270313" y="192654"/>
                  </a:lnTo>
                  <a:close/>
                </a:path>
              </a:pathLst>
            </a:custGeom>
            <a:solidFill>
              <a:schemeClr val="tx1">
                <a:lumMod val="65000"/>
                <a:lumOff val="35000"/>
              </a:schemeClr>
            </a:solidFill>
            <a:ln w="7441" cap="flat">
              <a:noFill/>
              <a:prstDash val="solid"/>
              <a:miter/>
            </a:ln>
          </p:spPr>
          <p:txBody>
            <a:bodyPr rtlCol="0" anchor="ctr"/>
            <a:lstStyle/>
            <a:p>
              <a:endParaRPr lang="en-IE" dirty="0"/>
            </a:p>
          </p:txBody>
        </p:sp>
        <p:sp>
          <p:nvSpPr>
            <p:cNvPr id="42" name="Freeform: Shape 41">
              <a:extLst>
                <a:ext uri="{FF2B5EF4-FFF2-40B4-BE49-F238E27FC236}">
                  <a16:creationId xmlns:a16="http://schemas.microsoft.com/office/drawing/2014/main" id="{87421494-19C2-D668-C072-06F15F35B5FD}"/>
                </a:ext>
              </a:extLst>
            </p:cNvPr>
            <p:cNvSpPr/>
            <p:nvPr/>
          </p:nvSpPr>
          <p:spPr>
            <a:xfrm>
              <a:off x="2698309" y="3138233"/>
              <a:ext cx="251644" cy="251644"/>
            </a:xfrm>
            <a:custGeom>
              <a:avLst/>
              <a:gdLst>
                <a:gd name="connsiteX0" fmla="*/ 109021 w 251644"/>
                <a:gd name="connsiteY0" fmla="*/ 88113 h 251644"/>
                <a:gd name="connsiteX1" fmla="*/ 109768 w 251644"/>
                <a:gd name="connsiteY1" fmla="*/ 87366 h 251644"/>
                <a:gd name="connsiteX2" fmla="*/ 90353 w 251644"/>
                <a:gd name="connsiteY2" fmla="*/ 51524 h 251644"/>
                <a:gd name="connsiteX3" fmla="*/ 26135 w 251644"/>
                <a:gd name="connsiteY3" fmla="*/ 0 h 251644"/>
                <a:gd name="connsiteX4" fmla="*/ 0 w 251644"/>
                <a:gd name="connsiteY4" fmla="*/ 26135 h 251644"/>
                <a:gd name="connsiteX5" fmla="*/ 51524 w 251644"/>
                <a:gd name="connsiteY5" fmla="*/ 90353 h 251644"/>
                <a:gd name="connsiteX6" fmla="*/ 87366 w 251644"/>
                <a:gd name="connsiteY6" fmla="*/ 109768 h 251644"/>
                <a:gd name="connsiteX7" fmla="*/ 88113 w 251644"/>
                <a:gd name="connsiteY7" fmla="*/ 109021 h 251644"/>
                <a:gd name="connsiteX8" fmla="*/ 230737 w 251644"/>
                <a:gd name="connsiteY8" fmla="*/ 251645 h 251644"/>
                <a:gd name="connsiteX9" fmla="*/ 251645 w 251644"/>
                <a:gd name="connsiteY9" fmla="*/ 230737 h 25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644" h="251644">
                  <a:moveTo>
                    <a:pt x="109021" y="88113"/>
                  </a:moveTo>
                  <a:lnTo>
                    <a:pt x="109768" y="87366"/>
                  </a:lnTo>
                  <a:lnTo>
                    <a:pt x="90353" y="51524"/>
                  </a:lnTo>
                  <a:lnTo>
                    <a:pt x="26135" y="0"/>
                  </a:lnTo>
                  <a:lnTo>
                    <a:pt x="0" y="26135"/>
                  </a:lnTo>
                  <a:lnTo>
                    <a:pt x="51524" y="90353"/>
                  </a:lnTo>
                  <a:lnTo>
                    <a:pt x="87366" y="109768"/>
                  </a:lnTo>
                  <a:lnTo>
                    <a:pt x="88113" y="109021"/>
                  </a:lnTo>
                  <a:lnTo>
                    <a:pt x="230737" y="251645"/>
                  </a:lnTo>
                  <a:lnTo>
                    <a:pt x="251645" y="230737"/>
                  </a:lnTo>
                  <a:close/>
                </a:path>
              </a:pathLst>
            </a:custGeom>
            <a:solidFill>
              <a:schemeClr val="tx1">
                <a:lumMod val="65000"/>
                <a:lumOff val="35000"/>
              </a:schemeClr>
            </a:solidFill>
            <a:ln w="7441" cap="flat">
              <a:noFill/>
              <a:prstDash val="solid"/>
              <a:miter/>
            </a:ln>
          </p:spPr>
          <p:txBody>
            <a:bodyPr rtlCol="0" anchor="ctr"/>
            <a:lstStyle/>
            <a:p>
              <a:endParaRPr lang="en-IE"/>
            </a:p>
          </p:txBody>
        </p:sp>
      </p:grpSp>
      <p:grpSp>
        <p:nvGrpSpPr>
          <p:cNvPr id="50" name="Group 49">
            <a:extLst>
              <a:ext uri="{FF2B5EF4-FFF2-40B4-BE49-F238E27FC236}">
                <a16:creationId xmlns:a16="http://schemas.microsoft.com/office/drawing/2014/main" id="{A9E9903B-3B1B-03D8-4213-7552EDE088B5}"/>
              </a:ext>
            </a:extLst>
          </p:cNvPr>
          <p:cNvGrpSpPr/>
          <p:nvPr/>
        </p:nvGrpSpPr>
        <p:grpSpPr>
          <a:xfrm>
            <a:off x="2440230" y="3466117"/>
            <a:ext cx="834390" cy="552449"/>
            <a:chOff x="2579802" y="4696668"/>
            <a:chExt cx="834390" cy="552449"/>
          </a:xfrm>
          <a:solidFill>
            <a:srgbClr val="00B0F0"/>
          </a:solidFill>
        </p:grpSpPr>
        <p:sp>
          <p:nvSpPr>
            <p:cNvPr id="44" name="Freeform: Shape 43">
              <a:extLst>
                <a:ext uri="{FF2B5EF4-FFF2-40B4-BE49-F238E27FC236}">
                  <a16:creationId xmlns:a16="http://schemas.microsoft.com/office/drawing/2014/main" id="{89CE2E84-7671-52AE-978A-FE91C06E89BC}"/>
                </a:ext>
              </a:extLst>
            </p:cNvPr>
            <p:cNvSpPr/>
            <p:nvPr/>
          </p:nvSpPr>
          <p:spPr>
            <a:xfrm>
              <a:off x="2728392" y="4696668"/>
              <a:ext cx="685800" cy="476250"/>
            </a:xfrm>
            <a:custGeom>
              <a:avLst/>
              <a:gdLst>
                <a:gd name="connsiteX0" fmla="*/ 647700 w 685800"/>
                <a:gd name="connsiteY0" fmla="*/ 0 h 476250"/>
                <a:gd name="connsiteX1" fmla="*/ 38100 w 685800"/>
                <a:gd name="connsiteY1" fmla="*/ 0 h 476250"/>
                <a:gd name="connsiteX2" fmla="*/ 0 w 685800"/>
                <a:gd name="connsiteY2" fmla="*/ 38100 h 476250"/>
                <a:gd name="connsiteX3" fmla="*/ 0 w 685800"/>
                <a:gd name="connsiteY3" fmla="*/ 176213 h 476250"/>
                <a:gd name="connsiteX4" fmla="*/ 34290 w 685800"/>
                <a:gd name="connsiteY4" fmla="*/ 171450 h 476250"/>
                <a:gd name="connsiteX5" fmla="*/ 57150 w 685800"/>
                <a:gd name="connsiteY5" fmla="*/ 173355 h 476250"/>
                <a:gd name="connsiteX6" fmla="*/ 57150 w 685800"/>
                <a:gd name="connsiteY6" fmla="*/ 57150 h 476250"/>
                <a:gd name="connsiteX7" fmla="*/ 628650 w 685800"/>
                <a:gd name="connsiteY7" fmla="*/ 57150 h 476250"/>
                <a:gd name="connsiteX8" fmla="*/ 628650 w 685800"/>
                <a:gd name="connsiteY8" fmla="*/ 419100 h 476250"/>
                <a:gd name="connsiteX9" fmla="*/ 305753 w 685800"/>
                <a:gd name="connsiteY9" fmla="*/ 419100 h 476250"/>
                <a:gd name="connsiteX10" fmla="*/ 251460 w 685800"/>
                <a:gd name="connsiteY10" fmla="*/ 476250 h 476250"/>
                <a:gd name="connsiteX11" fmla="*/ 647700 w 685800"/>
                <a:gd name="connsiteY11" fmla="*/ 476250 h 476250"/>
                <a:gd name="connsiteX12" fmla="*/ 685800 w 685800"/>
                <a:gd name="connsiteY12" fmla="*/ 438150 h 476250"/>
                <a:gd name="connsiteX13" fmla="*/ 685800 w 685800"/>
                <a:gd name="connsiteY13" fmla="*/ 38100 h 476250"/>
                <a:gd name="connsiteX14" fmla="*/ 647700 w 685800"/>
                <a:gd name="connsiteY14"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800" h="476250">
                  <a:moveTo>
                    <a:pt x="647700" y="0"/>
                  </a:moveTo>
                  <a:lnTo>
                    <a:pt x="38100" y="0"/>
                  </a:lnTo>
                  <a:cubicBezTo>
                    <a:pt x="17145" y="0"/>
                    <a:pt x="0" y="17145"/>
                    <a:pt x="0" y="38100"/>
                  </a:cubicBezTo>
                  <a:lnTo>
                    <a:pt x="0" y="176213"/>
                  </a:lnTo>
                  <a:cubicBezTo>
                    <a:pt x="10478" y="173355"/>
                    <a:pt x="22860" y="171450"/>
                    <a:pt x="34290" y="171450"/>
                  </a:cubicBezTo>
                  <a:cubicBezTo>
                    <a:pt x="41910" y="171450"/>
                    <a:pt x="49530" y="172402"/>
                    <a:pt x="57150" y="173355"/>
                  </a:cubicBezTo>
                  <a:lnTo>
                    <a:pt x="57150" y="57150"/>
                  </a:lnTo>
                  <a:lnTo>
                    <a:pt x="628650" y="57150"/>
                  </a:lnTo>
                  <a:lnTo>
                    <a:pt x="628650" y="419100"/>
                  </a:lnTo>
                  <a:lnTo>
                    <a:pt x="305753" y="419100"/>
                  </a:lnTo>
                  <a:lnTo>
                    <a:pt x="251460" y="476250"/>
                  </a:lnTo>
                  <a:lnTo>
                    <a:pt x="647700" y="476250"/>
                  </a:lnTo>
                  <a:cubicBezTo>
                    <a:pt x="668655" y="476250"/>
                    <a:pt x="685800" y="459105"/>
                    <a:pt x="685800" y="438150"/>
                  </a:cubicBezTo>
                  <a:lnTo>
                    <a:pt x="685800" y="38100"/>
                  </a:lnTo>
                  <a:cubicBezTo>
                    <a:pt x="685800" y="17145"/>
                    <a:pt x="668655" y="0"/>
                    <a:pt x="647700" y="0"/>
                  </a:cubicBezTo>
                </a:path>
              </a:pathLst>
            </a:custGeom>
            <a:grpFill/>
            <a:ln w="9525" cap="flat">
              <a:noFill/>
              <a:prstDash val="solid"/>
              <a:miter/>
            </a:ln>
          </p:spPr>
          <p:txBody>
            <a:bodyPr rtlCol="0" anchor="ctr"/>
            <a:lstStyle/>
            <a:p>
              <a:endParaRPr lang="en-IE" dirty="0"/>
            </a:p>
          </p:txBody>
        </p:sp>
        <p:sp>
          <p:nvSpPr>
            <p:cNvPr id="45" name="Freeform: Shape 44">
              <a:extLst>
                <a:ext uri="{FF2B5EF4-FFF2-40B4-BE49-F238E27FC236}">
                  <a16:creationId xmlns:a16="http://schemas.microsoft.com/office/drawing/2014/main" id="{77220041-A98F-FED2-357B-26E00F9B4732}"/>
                </a:ext>
              </a:extLst>
            </p:cNvPr>
            <p:cNvSpPr/>
            <p:nvPr/>
          </p:nvSpPr>
          <p:spPr>
            <a:xfrm>
              <a:off x="2682655" y="4906218"/>
              <a:ext cx="161942" cy="161925"/>
            </a:xfrm>
            <a:custGeom>
              <a:avLst/>
              <a:gdLst>
                <a:gd name="connsiteX0" fmla="*/ 80980 w 161942"/>
                <a:gd name="connsiteY0" fmla="*/ 161925 h 161925"/>
                <a:gd name="connsiteX1" fmla="*/ 161943 w 161942"/>
                <a:gd name="connsiteY1" fmla="*/ 80963 h 161925"/>
                <a:gd name="connsiteX2" fmla="*/ 80980 w 161942"/>
                <a:gd name="connsiteY2" fmla="*/ 0 h 161925"/>
                <a:gd name="connsiteX3" fmla="*/ 18 w 161942"/>
                <a:gd name="connsiteY3" fmla="*/ 80963 h 161925"/>
                <a:gd name="connsiteX4" fmla="*/ 80980 w 161942"/>
                <a:gd name="connsiteY4" fmla="*/ 16192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42" h="161925">
                  <a:moveTo>
                    <a:pt x="80980" y="161925"/>
                  </a:moveTo>
                  <a:cubicBezTo>
                    <a:pt x="125748" y="161925"/>
                    <a:pt x="161943" y="125730"/>
                    <a:pt x="161943" y="80963"/>
                  </a:cubicBezTo>
                  <a:cubicBezTo>
                    <a:pt x="161943" y="36195"/>
                    <a:pt x="125748" y="0"/>
                    <a:pt x="80980" y="0"/>
                  </a:cubicBezTo>
                  <a:cubicBezTo>
                    <a:pt x="36213" y="0"/>
                    <a:pt x="18" y="36195"/>
                    <a:pt x="18" y="80963"/>
                  </a:cubicBezTo>
                  <a:cubicBezTo>
                    <a:pt x="-935" y="125730"/>
                    <a:pt x="36213" y="161925"/>
                    <a:pt x="80980" y="161925"/>
                  </a:cubicBezTo>
                </a:path>
              </a:pathLst>
            </a:custGeom>
            <a:grpFill/>
            <a:ln w="9525"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790AFC39-9A97-5940-8CFB-2061415A7733}"/>
                </a:ext>
              </a:extLst>
            </p:cNvPr>
            <p:cNvSpPr/>
            <p:nvPr/>
          </p:nvSpPr>
          <p:spPr>
            <a:xfrm>
              <a:off x="2579802" y="4955325"/>
              <a:ext cx="501442" cy="293792"/>
            </a:xfrm>
            <a:custGeom>
              <a:avLst/>
              <a:gdLst>
                <a:gd name="connsiteX0" fmla="*/ 495300 w 501442"/>
                <a:gd name="connsiteY0" fmla="*/ 18520 h 293792"/>
                <a:gd name="connsiteX1" fmla="*/ 439103 w 501442"/>
                <a:gd name="connsiteY1" fmla="*/ 6138 h 293792"/>
                <a:gd name="connsiteX2" fmla="*/ 431483 w 501442"/>
                <a:gd name="connsiteY2" fmla="*/ 13758 h 293792"/>
                <a:gd name="connsiteX3" fmla="*/ 292418 w 501442"/>
                <a:gd name="connsiteY3" fmla="*/ 158538 h 293792"/>
                <a:gd name="connsiteX4" fmla="*/ 250508 w 501442"/>
                <a:gd name="connsiteY4" fmla="*/ 141393 h 293792"/>
                <a:gd name="connsiteX5" fmla="*/ 183833 w 501442"/>
                <a:gd name="connsiteY5" fmla="*/ 132820 h 293792"/>
                <a:gd name="connsiteX6" fmla="*/ 117158 w 501442"/>
                <a:gd name="connsiteY6" fmla="*/ 143298 h 293792"/>
                <a:gd name="connsiteX7" fmla="*/ 32385 w 501442"/>
                <a:gd name="connsiteY7" fmla="*/ 188065 h 293792"/>
                <a:gd name="connsiteX8" fmla="*/ 20003 w 501442"/>
                <a:gd name="connsiteY8" fmla="*/ 209973 h 293792"/>
                <a:gd name="connsiteX9" fmla="*/ 0 w 501442"/>
                <a:gd name="connsiteY9" fmla="*/ 293793 h 293792"/>
                <a:gd name="connsiteX10" fmla="*/ 284798 w 501442"/>
                <a:gd name="connsiteY10" fmla="*/ 293793 h 293792"/>
                <a:gd name="connsiteX11" fmla="*/ 284798 w 501442"/>
                <a:gd name="connsiteY11" fmla="*/ 292840 h 293792"/>
                <a:gd name="connsiteX12" fmla="*/ 365760 w 501442"/>
                <a:gd name="connsiteY12" fmla="*/ 198543 h 293792"/>
                <a:gd name="connsiteX13" fmla="*/ 490538 w 501442"/>
                <a:gd name="connsiteY13" fmla="*/ 67098 h 293792"/>
                <a:gd name="connsiteX14" fmla="*/ 495300 w 501442"/>
                <a:gd name="connsiteY14" fmla="*/ 18520 h 29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1442" h="293792">
                  <a:moveTo>
                    <a:pt x="495300" y="18520"/>
                  </a:moveTo>
                  <a:cubicBezTo>
                    <a:pt x="482918" y="-530"/>
                    <a:pt x="458153" y="-5292"/>
                    <a:pt x="439103" y="6138"/>
                  </a:cubicBezTo>
                  <a:cubicBezTo>
                    <a:pt x="435293" y="8043"/>
                    <a:pt x="433388" y="11853"/>
                    <a:pt x="431483" y="13758"/>
                  </a:cubicBezTo>
                  <a:lnTo>
                    <a:pt x="292418" y="158538"/>
                  </a:lnTo>
                  <a:cubicBezTo>
                    <a:pt x="279083" y="151870"/>
                    <a:pt x="264795" y="146155"/>
                    <a:pt x="250508" y="141393"/>
                  </a:cubicBezTo>
                  <a:cubicBezTo>
                    <a:pt x="228600" y="137583"/>
                    <a:pt x="205740" y="132820"/>
                    <a:pt x="183833" y="132820"/>
                  </a:cubicBezTo>
                  <a:cubicBezTo>
                    <a:pt x="161925" y="132820"/>
                    <a:pt x="139065" y="136630"/>
                    <a:pt x="117158" y="143298"/>
                  </a:cubicBezTo>
                  <a:cubicBezTo>
                    <a:pt x="84773" y="151870"/>
                    <a:pt x="56198" y="168063"/>
                    <a:pt x="32385" y="188065"/>
                  </a:cubicBezTo>
                  <a:cubicBezTo>
                    <a:pt x="26670" y="193780"/>
                    <a:pt x="21908" y="202353"/>
                    <a:pt x="20003" y="209973"/>
                  </a:cubicBezTo>
                  <a:lnTo>
                    <a:pt x="0" y="293793"/>
                  </a:lnTo>
                  <a:lnTo>
                    <a:pt x="284798" y="293793"/>
                  </a:lnTo>
                  <a:lnTo>
                    <a:pt x="284798" y="292840"/>
                  </a:lnTo>
                  <a:lnTo>
                    <a:pt x="365760" y="198543"/>
                  </a:lnTo>
                  <a:lnTo>
                    <a:pt x="490538" y="67098"/>
                  </a:lnTo>
                  <a:cubicBezTo>
                    <a:pt x="501968" y="55668"/>
                    <a:pt x="505778" y="33760"/>
                    <a:pt x="495300" y="18520"/>
                  </a:cubicBezTo>
                </a:path>
              </a:pathLst>
            </a:custGeom>
            <a:grpFill/>
            <a:ln w="9525" cap="flat">
              <a:noFill/>
              <a:prstDash val="solid"/>
              <a:miter/>
            </a:ln>
          </p:spPr>
          <p:txBody>
            <a:bodyPr rtlCol="0" anchor="ctr"/>
            <a:lstStyle/>
            <a:p>
              <a:endParaRPr lang="en-IE"/>
            </a:p>
          </p:txBody>
        </p:sp>
      </p:grpSp>
      <p:pic>
        <p:nvPicPr>
          <p:cNvPr id="23" name="Graphic 22" descr="Clipboard Mixed with solid fill">
            <a:extLst>
              <a:ext uri="{FF2B5EF4-FFF2-40B4-BE49-F238E27FC236}">
                <a16:creationId xmlns:a16="http://schemas.microsoft.com/office/drawing/2014/main" id="{48E023A2-3793-71A8-B204-0656E0F1391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51484" y="3144558"/>
            <a:ext cx="997433" cy="997433"/>
          </a:xfrm>
          <a:prstGeom prst="rect">
            <a:avLst/>
          </a:prstGeom>
        </p:spPr>
      </p:pic>
      <p:pic>
        <p:nvPicPr>
          <p:cNvPr id="25" name="Graphic 24" descr="Questions with solid fill">
            <a:extLst>
              <a:ext uri="{FF2B5EF4-FFF2-40B4-BE49-F238E27FC236}">
                <a16:creationId xmlns:a16="http://schemas.microsoft.com/office/drawing/2014/main" id="{2C54D5C3-2589-F969-BDC3-A9F8E032E89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522144" y="4791917"/>
            <a:ext cx="914400" cy="914400"/>
          </a:xfrm>
          <a:prstGeom prst="rect">
            <a:avLst/>
          </a:prstGeom>
        </p:spPr>
      </p:pic>
      <p:pic>
        <p:nvPicPr>
          <p:cNvPr id="27" name="Graphic 26" descr="Badge Tick1 with solid fill">
            <a:extLst>
              <a:ext uri="{FF2B5EF4-FFF2-40B4-BE49-F238E27FC236}">
                <a16:creationId xmlns:a16="http://schemas.microsoft.com/office/drawing/2014/main" id="{DE4260E7-4FC7-B5BA-93A3-E96E3A3BDA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93000" y="4791917"/>
            <a:ext cx="914400" cy="914400"/>
          </a:xfrm>
          <a:prstGeom prst="rect">
            <a:avLst/>
          </a:prstGeom>
        </p:spPr>
      </p:pic>
      <p:sp>
        <p:nvSpPr>
          <p:cNvPr id="47" name="TextBox 46">
            <a:extLst>
              <a:ext uri="{FF2B5EF4-FFF2-40B4-BE49-F238E27FC236}">
                <a16:creationId xmlns:a16="http://schemas.microsoft.com/office/drawing/2014/main" id="{E2095884-91E9-3FB0-8ED7-F1CCA6D4E475}"/>
              </a:ext>
            </a:extLst>
          </p:cNvPr>
          <p:cNvSpPr txBox="1"/>
          <p:nvPr/>
        </p:nvSpPr>
        <p:spPr>
          <a:xfrm>
            <a:off x="0" y="312665"/>
            <a:ext cx="12192000" cy="7941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E" sz="5400" b="1" kern="1200" dirty="0">
                <a:latin typeface="+mj-lt"/>
              </a:rPr>
              <a:t>Team Onboarding </a:t>
            </a:r>
            <a:r>
              <a:rPr lang="en-IE" sz="5400" b="1" kern="1200" dirty="0">
                <a:solidFill>
                  <a:srgbClr val="FFC000"/>
                </a:solidFill>
                <a:latin typeface="+mj-lt"/>
              </a:rPr>
              <a:t>Process</a:t>
            </a:r>
            <a:endParaRPr lang="en-US" sz="5400" b="1" kern="1200" dirty="0">
              <a:solidFill>
                <a:srgbClr val="FFC000"/>
              </a:solidFill>
              <a:latin typeface="+mj-lt"/>
            </a:endParaRPr>
          </a:p>
        </p:txBody>
      </p:sp>
    </p:spTree>
    <p:extLst>
      <p:ext uri="{BB962C8B-B14F-4D97-AF65-F5344CB8AC3E}">
        <p14:creationId xmlns:p14="http://schemas.microsoft.com/office/powerpoint/2010/main" val="21934151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1BB2536-0425-EE35-ED1D-E13F78347800}"/>
              </a:ext>
            </a:extLst>
          </p:cNvPr>
          <p:cNvGrpSpPr/>
          <p:nvPr/>
        </p:nvGrpSpPr>
        <p:grpSpPr>
          <a:xfrm>
            <a:off x="1371600" y="1595718"/>
            <a:ext cx="2093182" cy="1569370"/>
            <a:chOff x="1001962" y="3067463"/>
            <a:chExt cx="1494266" cy="996177"/>
          </a:xfrm>
        </p:grpSpPr>
        <p:sp>
          <p:nvSpPr>
            <p:cNvPr id="5" name="Rectangle 4">
              <a:extLst>
                <a:ext uri="{FF2B5EF4-FFF2-40B4-BE49-F238E27FC236}">
                  <a16:creationId xmlns:a16="http://schemas.microsoft.com/office/drawing/2014/main" id="{EC00C2FA-8BFC-A946-7261-7236DB5F6023}"/>
                </a:ext>
              </a:extLst>
            </p:cNvPr>
            <p:cNvSpPr/>
            <p:nvPr/>
          </p:nvSpPr>
          <p:spPr>
            <a:xfrm>
              <a:off x="1001962" y="3067463"/>
              <a:ext cx="1494266" cy="9961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E" sz="4800"/>
            </a:p>
          </p:txBody>
        </p:sp>
        <p:sp>
          <p:nvSpPr>
            <p:cNvPr id="6" name="TextBox 5">
              <a:extLst>
                <a:ext uri="{FF2B5EF4-FFF2-40B4-BE49-F238E27FC236}">
                  <a16:creationId xmlns:a16="http://schemas.microsoft.com/office/drawing/2014/main" id="{F70BC021-40DB-45DC-B228-F4DBFF2B556D}"/>
                </a:ext>
              </a:extLst>
            </p:cNvPr>
            <p:cNvSpPr txBox="1"/>
            <p:nvPr/>
          </p:nvSpPr>
          <p:spPr>
            <a:xfrm>
              <a:off x="1001962" y="3067463"/>
              <a:ext cx="1494266" cy="9961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E" sz="2800" kern="1200" dirty="0"/>
                <a:t>Analyst</a:t>
              </a:r>
              <a:endParaRPr lang="en-US" sz="2400" kern="1200" dirty="0"/>
            </a:p>
          </p:txBody>
        </p:sp>
      </p:grpSp>
      <p:grpSp>
        <p:nvGrpSpPr>
          <p:cNvPr id="7" name="Group 6">
            <a:extLst>
              <a:ext uri="{FF2B5EF4-FFF2-40B4-BE49-F238E27FC236}">
                <a16:creationId xmlns:a16="http://schemas.microsoft.com/office/drawing/2014/main" id="{1807677A-AB5E-AF9C-8B61-F586AD168708}"/>
              </a:ext>
            </a:extLst>
          </p:cNvPr>
          <p:cNvGrpSpPr/>
          <p:nvPr/>
        </p:nvGrpSpPr>
        <p:grpSpPr>
          <a:xfrm>
            <a:off x="1432149" y="3599202"/>
            <a:ext cx="2536313" cy="1846270"/>
            <a:chOff x="1001962" y="4377436"/>
            <a:chExt cx="1494266" cy="1069782"/>
          </a:xfrm>
        </p:grpSpPr>
        <p:sp>
          <p:nvSpPr>
            <p:cNvPr id="8" name="Rectangle 7">
              <a:extLst>
                <a:ext uri="{FF2B5EF4-FFF2-40B4-BE49-F238E27FC236}">
                  <a16:creationId xmlns:a16="http://schemas.microsoft.com/office/drawing/2014/main" id="{CFCF8FBC-3372-145C-58B1-24F453A903EC}"/>
                </a:ext>
              </a:extLst>
            </p:cNvPr>
            <p:cNvSpPr/>
            <p:nvPr/>
          </p:nvSpPr>
          <p:spPr>
            <a:xfrm>
              <a:off x="1001962" y="4377436"/>
              <a:ext cx="1494266" cy="9961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E"/>
            </a:p>
          </p:txBody>
        </p:sp>
        <p:sp>
          <p:nvSpPr>
            <p:cNvPr id="9" name="TextBox 8">
              <a:extLst>
                <a:ext uri="{FF2B5EF4-FFF2-40B4-BE49-F238E27FC236}">
                  <a16:creationId xmlns:a16="http://schemas.microsoft.com/office/drawing/2014/main" id="{1C3B85B6-B1C0-F7EC-E4B0-CB411D0C5DE7}"/>
                </a:ext>
              </a:extLst>
            </p:cNvPr>
            <p:cNvSpPr txBox="1"/>
            <p:nvPr/>
          </p:nvSpPr>
          <p:spPr>
            <a:xfrm>
              <a:off x="1034139" y="4638201"/>
              <a:ext cx="1429911" cy="8090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IE" sz="1400" kern="1200" dirty="0"/>
                <a:t>Regular back-end users to log incidents and service request and follow up with staff queries</a:t>
              </a:r>
              <a:endParaRPr lang="en-US" sz="1400" kern="1200" dirty="0"/>
            </a:p>
          </p:txBody>
        </p:sp>
      </p:grpSp>
      <p:grpSp>
        <p:nvGrpSpPr>
          <p:cNvPr id="13" name="Group 12">
            <a:extLst>
              <a:ext uri="{FF2B5EF4-FFF2-40B4-BE49-F238E27FC236}">
                <a16:creationId xmlns:a16="http://schemas.microsoft.com/office/drawing/2014/main" id="{14ACC536-48DA-D5ED-DA93-FF9BBB189937}"/>
              </a:ext>
            </a:extLst>
          </p:cNvPr>
          <p:cNvGrpSpPr/>
          <p:nvPr/>
        </p:nvGrpSpPr>
        <p:grpSpPr>
          <a:xfrm>
            <a:off x="4906398" y="4010027"/>
            <a:ext cx="2427078" cy="1435443"/>
            <a:chOff x="3040083" y="5331286"/>
            <a:chExt cx="2477461" cy="1082450"/>
          </a:xfrm>
        </p:grpSpPr>
        <p:sp>
          <p:nvSpPr>
            <p:cNvPr id="14" name="Rectangle 13">
              <a:extLst>
                <a:ext uri="{FF2B5EF4-FFF2-40B4-BE49-F238E27FC236}">
                  <a16:creationId xmlns:a16="http://schemas.microsoft.com/office/drawing/2014/main" id="{5631CF72-B9EE-640A-D275-8169523994BB}"/>
                </a:ext>
              </a:extLst>
            </p:cNvPr>
            <p:cNvSpPr/>
            <p:nvPr/>
          </p:nvSpPr>
          <p:spPr>
            <a:xfrm>
              <a:off x="4023278" y="5331286"/>
              <a:ext cx="1494266" cy="9961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E"/>
            </a:p>
          </p:txBody>
        </p:sp>
        <p:sp>
          <p:nvSpPr>
            <p:cNvPr id="15" name="TextBox 14">
              <a:extLst>
                <a:ext uri="{FF2B5EF4-FFF2-40B4-BE49-F238E27FC236}">
                  <a16:creationId xmlns:a16="http://schemas.microsoft.com/office/drawing/2014/main" id="{944C1E5C-F943-DB40-B372-3E7424ACEB23}"/>
                </a:ext>
              </a:extLst>
            </p:cNvPr>
            <p:cNvSpPr txBox="1"/>
            <p:nvPr/>
          </p:nvSpPr>
          <p:spPr>
            <a:xfrm>
              <a:off x="3040083" y="5417559"/>
              <a:ext cx="2477461" cy="9961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IE" sz="1400" kern="1200" dirty="0"/>
                <a:t>Elevated permissions to create reports and service request forms for their team’s specific requests. </a:t>
              </a:r>
              <a:endParaRPr lang="en-US" sz="1400" kern="1200" dirty="0"/>
            </a:p>
          </p:txBody>
        </p:sp>
      </p:grpSp>
      <p:grpSp>
        <p:nvGrpSpPr>
          <p:cNvPr id="16" name="Group 15">
            <a:extLst>
              <a:ext uri="{FF2B5EF4-FFF2-40B4-BE49-F238E27FC236}">
                <a16:creationId xmlns:a16="http://schemas.microsoft.com/office/drawing/2014/main" id="{6F171C25-DF7D-AFF7-FDD3-8E49A5AB430D}"/>
              </a:ext>
            </a:extLst>
          </p:cNvPr>
          <p:cNvGrpSpPr/>
          <p:nvPr/>
        </p:nvGrpSpPr>
        <p:grpSpPr>
          <a:xfrm>
            <a:off x="8211634" y="1695501"/>
            <a:ext cx="2040344" cy="1502273"/>
            <a:chOff x="8414339" y="3020889"/>
            <a:chExt cx="1494266" cy="1042751"/>
          </a:xfrm>
        </p:grpSpPr>
        <p:sp>
          <p:nvSpPr>
            <p:cNvPr id="17" name="Rectangle 16">
              <a:extLst>
                <a:ext uri="{FF2B5EF4-FFF2-40B4-BE49-F238E27FC236}">
                  <a16:creationId xmlns:a16="http://schemas.microsoft.com/office/drawing/2014/main" id="{87D43E96-34E7-C9BC-0BA9-474F1C84F495}"/>
                </a:ext>
              </a:extLst>
            </p:cNvPr>
            <p:cNvSpPr/>
            <p:nvPr/>
          </p:nvSpPr>
          <p:spPr>
            <a:xfrm>
              <a:off x="8414339" y="3067463"/>
              <a:ext cx="1494266" cy="9961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E" sz="2400"/>
            </a:p>
          </p:txBody>
        </p:sp>
        <p:sp>
          <p:nvSpPr>
            <p:cNvPr id="18" name="TextBox 17">
              <a:extLst>
                <a:ext uri="{FF2B5EF4-FFF2-40B4-BE49-F238E27FC236}">
                  <a16:creationId xmlns:a16="http://schemas.microsoft.com/office/drawing/2014/main" id="{B3A2DEAF-7F80-379E-088C-EE9F706BD20D}"/>
                </a:ext>
              </a:extLst>
            </p:cNvPr>
            <p:cNvSpPr txBox="1"/>
            <p:nvPr/>
          </p:nvSpPr>
          <p:spPr>
            <a:xfrm>
              <a:off x="8434412" y="3020889"/>
              <a:ext cx="1442380" cy="9961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E" sz="2800" kern="1200" dirty="0"/>
                <a:t>Self</a:t>
              </a:r>
              <a:r>
                <a:rPr lang="en-IE" sz="2400" kern="1200" dirty="0"/>
                <a:t> </a:t>
              </a:r>
              <a:r>
                <a:rPr lang="en-IE" sz="2800" kern="1200" dirty="0"/>
                <a:t>Service</a:t>
              </a:r>
              <a:endParaRPr lang="en-US" sz="2400" kern="1200" dirty="0"/>
            </a:p>
          </p:txBody>
        </p:sp>
      </p:grpSp>
      <p:grpSp>
        <p:nvGrpSpPr>
          <p:cNvPr id="26" name="Group 25">
            <a:extLst>
              <a:ext uri="{FF2B5EF4-FFF2-40B4-BE49-F238E27FC236}">
                <a16:creationId xmlns:a16="http://schemas.microsoft.com/office/drawing/2014/main" id="{B57B8D1F-DE0F-F102-74F7-5369423ABEC7}"/>
              </a:ext>
            </a:extLst>
          </p:cNvPr>
          <p:cNvGrpSpPr/>
          <p:nvPr/>
        </p:nvGrpSpPr>
        <p:grpSpPr>
          <a:xfrm>
            <a:off x="4792804" y="1595718"/>
            <a:ext cx="2040344" cy="1530134"/>
            <a:chOff x="7006700" y="4377436"/>
            <a:chExt cx="1532161" cy="1061891"/>
          </a:xfrm>
        </p:grpSpPr>
        <p:sp>
          <p:nvSpPr>
            <p:cNvPr id="27" name="Rectangle 26">
              <a:extLst>
                <a:ext uri="{FF2B5EF4-FFF2-40B4-BE49-F238E27FC236}">
                  <a16:creationId xmlns:a16="http://schemas.microsoft.com/office/drawing/2014/main" id="{3E7FC58E-D125-D0EA-A85F-1AD6F60107C7}"/>
                </a:ext>
              </a:extLst>
            </p:cNvPr>
            <p:cNvSpPr/>
            <p:nvPr/>
          </p:nvSpPr>
          <p:spPr>
            <a:xfrm>
              <a:off x="7044595" y="4377436"/>
              <a:ext cx="1494266" cy="9961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E"/>
            </a:p>
          </p:txBody>
        </p:sp>
        <p:sp>
          <p:nvSpPr>
            <p:cNvPr id="28" name="TextBox 27">
              <a:extLst>
                <a:ext uri="{FF2B5EF4-FFF2-40B4-BE49-F238E27FC236}">
                  <a16:creationId xmlns:a16="http://schemas.microsoft.com/office/drawing/2014/main" id="{FE86D198-60E9-E262-CA79-69B65D73C5D0}"/>
                </a:ext>
              </a:extLst>
            </p:cNvPr>
            <p:cNvSpPr txBox="1"/>
            <p:nvPr/>
          </p:nvSpPr>
          <p:spPr>
            <a:xfrm>
              <a:off x="7006700" y="4443150"/>
              <a:ext cx="1478770" cy="9961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E" sz="2800" dirty="0"/>
                <a:t>Super</a:t>
              </a:r>
              <a:r>
                <a:rPr lang="en-IE" sz="2400" dirty="0"/>
                <a:t> User</a:t>
              </a:r>
            </a:p>
          </p:txBody>
        </p:sp>
      </p:grpSp>
      <p:sp>
        <p:nvSpPr>
          <p:cNvPr id="32" name="TextBox 31">
            <a:extLst>
              <a:ext uri="{FF2B5EF4-FFF2-40B4-BE49-F238E27FC236}">
                <a16:creationId xmlns:a16="http://schemas.microsoft.com/office/drawing/2014/main" id="{48FE5B1E-282F-FFFD-1F5F-203274DDD101}"/>
              </a:ext>
            </a:extLst>
          </p:cNvPr>
          <p:cNvSpPr txBox="1"/>
          <p:nvPr/>
        </p:nvSpPr>
        <p:spPr>
          <a:xfrm>
            <a:off x="0" y="318527"/>
            <a:ext cx="12192000" cy="7941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E" sz="5400" b="1" kern="1200" dirty="0">
                <a:latin typeface="+mj-lt"/>
              </a:rPr>
              <a:t>Simple Approach to </a:t>
            </a:r>
            <a:r>
              <a:rPr lang="en-IE" sz="5400" b="1" kern="1200" dirty="0">
                <a:solidFill>
                  <a:srgbClr val="FFC000"/>
                </a:solidFill>
                <a:latin typeface="+mj-lt"/>
              </a:rPr>
              <a:t>Roles</a:t>
            </a:r>
            <a:endParaRPr lang="en-US" sz="5400" b="1" kern="1200" dirty="0">
              <a:solidFill>
                <a:srgbClr val="FFC000"/>
              </a:solidFill>
              <a:latin typeface="+mj-lt"/>
            </a:endParaRPr>
          </a:p>
        </p:txBody>
      </p:sp>
      <p:grpSp>
        <p:nvGrpSpPr>
          <p:cNvPr id="33" name="Group 32">
            <a:extLst>
              <a:ext uri="{FF2B5EF4-FFF2-40B4-BE49-F238E27FC236}">
                <a16:creationId xmlns:a16="http://schemas.microsoft.com/office/drawing/2014/main" id="{A612CA46-ECBA-CCA6-0C2C-DB467927229F}"/>
              </a:ext>
            </a:extLst>
          </p:cNvPr>
          <p:cNvGrpSpPr/>
          <p:nvPr/>
        </p:nvGrpSpPr>
        <p:grpSpPr>
          <a:xfrm>
            <a:off x="8223537" y="3747572"/>
            <a:ext cx="2536313" cy="1644805"/>
            <a:chOff x="1001962" y="4377436"/>
            <a:chExt cx="1628590" cy="1022935"/>
          </a:xfrm>
        </p:grpSpPr>
        <p:sp>
          <p:nvSpPr>
            <p:cNvPr id="34" name="Rectangle 33">
              <a:extLst>
                <a:ext uri="{FF2B5EF4-FFF2-40B4-BE49-F238E27FC236}">
                  <a16:creationId xmlns:a16="http://schemas.microsoft.com/office/drawing/2014/main" id="{44D6A053-2D5A-2734-B8D4-7E24443CAA36}"/>
                </a:ext>
              </a:extLst>
            </p:cNvPr>
            <p:cNvSpPr/>
            <p:nvPr/>
          </p:nvSpPr>
          <p:spPr>
            <a:xfrm>
              <a:off x="1001962" y="4377436"/>
              <a:ext cx="1494266" cy="9961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E"/>
            </a:p>
          </p:txBody>
        </p:sp>
        <p:sp>
          <p:nvSpPr>
            <p:cNvPr id="35" name="TextBox 34">
              <a:extLst>
                <a:ext uri="{FF2B5EF4-FFF2-40B4-BE49-F238E27FC236}">
                  <a16:creationId xmlns:a16="http://schemas.microsoft.com/office/drawing/2014/main" id="{A645ACD2-1E19-226D-8C76-556B0425DDE5}"/>
                </a:ext>
              </a:extLst>
            </p:cNvPr>
            <p:cNvSpPr txBox="1"/>
            <p:nvPr/>
          </p:nvSpPr>
          <p:spPr>
            <a:xfrm>
              <a:off x="1001962" y="4591354"/>
              <a:ext cx="1628590" cy="8090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a:lnSpc>
                  <a:spcPct val="90000"/>
                </a:lnSpc>
                <a:spcBef>
                  <a:spcPct val="0"/>
                </a:spcBef>
                <a:spcAft>
                  <a:spcPct val="35000"/>
                </a:spcAft>
              </a:pPr>
              <a:r>
                <a:rPr lang="en-IE" sz="1400" kern="1200" dirty="0"/>
                <a:t>All other users to access the system to log their tickets</a:t>
              </a:r>
              <a:endParaRPr lang="en-US" sz="1400" kern="1200" dirty="0"/>
            </a:p>
            <a:p>
              <a:pPr marL="0" lvl="0" indent="0" algn="l" defTabSz="444500">
                <a:lnSpc>
                  <a:spcPct val="90000"/>
                </a:lnSpc>
                <a:spcBef>
                  <a:spcPct val="0"/>
                </a:spcBef>
                <a:spcAft>
                  <a:spcPct val="35000"/>
                </a:spcAft>
                <a:buNone/>
              </a:pPr>
              <a:endParaRPr lang="en-US" sz="1000" kern="1200" dirty="0"/>
            </a:p>
          </p:txBody>
        </p:sp>
      </p:grpSp>
      <p:sp>
        <p:nvSpPr>
          <p:cNvPr id="36" name="Arrow: Down 35">
            <a:extLst>
              <a:ext uri="{FF2B5EF4-FFF2-40B4-BE49-F238E27FC236}">
                <a16:creationId xmlns:a16="http://schemas.microsoft.com/office/drawing/2014/main" id="{9FC82AA6-A8B8-A7E2-9B6C-20C07A3B7DFB}"/>
              </a:ext>
            </a:extLst>
          </p:cNvPr>
          <p:cNvSpPr/>
          <p:nvPr/>
        </p:nvSpPr>
        <p:spPr>
          <a:xfrm>
            <a:off x="2268071" y="2779059"/>
            <a:ext cx="421341" cy="1198443"/>
          </a:xfrm>
          <a:prstGeom prst="down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Arrow: Down 36">
            <a:extLst>
              <a:ext uri="{FF2B5EF4-FFF2-40B4-BE49-F238E27FC236}">
                <a16:creationId xmlns:a16="http://schemas.microsoft.com/office/drawing/2014/main" id="{8689C767-B146-F66E-AAD8-205C002B1DB0}"/>
              </a:ext>
            </a:extLst>
          </p:cNvPr>
          <p:cNvSpPr/>
          <p:nvPr/>
        </p:nvSpPr>
        <p:spPr>
          <a:xfrm>
            <a:off x="5641242" y="2769548"/>
            <a:ext cx="421341" cy="1198443"/>
          </a:xfrm>
          <a:prstGeom prst="down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Arrow: Down 37">
            <a:extLst>
              <a:ext uri="{FF2B5EF4-FFF2-40B4-BE49-F238E27FC236}">
                <a16:creationId xmlns:a16="http://schemas.microsoft.com/office/drawing/2014/main" id="{13A2C52D-7C2A-E096-AF47-F5BAF325AA24}"/>
              </a:ext>
            </a:extLst>
          </p:cNvPr>
          <p:cNvSpPr/>
          <p:nvPr/>
        </p:nvSpPr>
        <p:spPr>
          <a:xfrm>
            <a:off x="9014413" y="2760037"/>
            <a:ext cx="421341" cy="1198443"/>
          </a:xfrm>
          <a:prstGeom prst="down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82884104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1E9B9-A269-A3EE-C9F7-AEC785F447AD}"/>
              </a:ext>
            </a:extLst>
          </p:cNvPr>
          <p:cNvSpPr>
            <a:spLocks noGrp="1"/>
          </p:cNvSpPr>
          <p:nvPr>
            <p:ph type="title"/>
          </p:nvPr>
        </p:nvSpPr>
        <p:spPr>
          <a:xfrm>
            <a:off x="0" y="257548"/>
            <a:ext cx="12192000" cy="880969"/>
          </a:xfrm>
        </p:spPr>
        <p:txBody>
          <a:bodyPr vert="horz" lIns="91440" tIns="45720" rIns="91440" bIns="45720" rtlCol="0" anchor="b">
            <a:normAutofit/>
          </a:bodyPr>
          <a:lstStyle/>
          <a:p>
            <a:pPr algn="ctr"/>
            <a:r>
              <a:rPr lang="en-US" sz="5400" b="1"/>
              <a:t>Self Service </a:t>
            </a:r>
            <a:r>
              <a:rPr lang="en-US" sz="5400" b="1">
                <a:solidFill>
                  <a:srgbClr val="FFC000"/>
                </a:solidFill>
              </a:rPr>
              <a:t>Portal</a:t>
            </a:r>
            <a:endParaRPr lang="en-US" sz="5400" b="1" dirty="0">
              <a:solidFill>
                <a:srgbClr val="FFC000"/>
              </a:solidFill>
            </a:endParaRPr>
          </a:p>
        </p:txBody>
      </p:sp>
      <p:pic>
        <p:nvPicPr>
          <p:cNvPr id="7" name="Picture 6">
            <a:extLst>
              <a:ext uri="{FF2B5EF4-FFF2-40B4-BE49-F238E27FC236}">
                <a16:creationId xmlns:a16="http://schemas.microsoft.com/office/drawing/2014/main" id="{A66CC314-05B3-BD80-BF4F-73CC2A92DEAB}"/>
              </a:ext>
            </a:extLst>
          </p:cNvPr>
          <p:cNvPicPr>
            <a:picLocks noChangeAspect="1"/>
          </p:cNvPicPr>
          <p:nvPr/>
        </p:nvPicPr>
        <p:blipFill>
          <a:blip r:embed="rId3"/>
          <a:stretch>
            <a:fillRect/>
          </a:stretch>
        </p:blipFill>
        <p:spPr>
          <a:xfrm>
            <a:off x="200477" y="1828443"/>
            <a:ext cx="6213855" cy="344868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2732C7F9-98B1-2325-F9C5-7E949B1AE3F8}"/>
              </a:ext>
            </a:extLst>
          </p:cNvPr>
          <p:cNvPicPr>
            <a:picLocks noChangeAspect="1"/>
          </p:cNvPicPr>
          <p:nvPr/>
        </p:nvPicPr>
        <p:blipFill>
          <a:blip r:embed="rId4"/>
          <a:stretch>
            <a:fillRect/>
          </a:stretch>
        </p:blipFill>
        <p:spPr>
          <a:xfrm>
            <a:off x="6669340" y="1938153"/>
            <a:ext cx="5322183" cy="325510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47153008"/>
      </p:ext>
    </p:extLst>
  </p:cSld>
  <p:clrMapOvr>
    <a:masterClrMapping/>
  </p:clrMapOvr>
  <mc:AlternateContent xmlns:mc="http://schemas.openxmlformats.org/markup-compatibility/2006" xmlns:p14="http://schemas.microsoft.com/office/powerpoint/2010/main">
    <mc:Choice Requires="p14">
      <p:transition spd="slow" p14:dur="1750">
        <p:push/>
      </p:transition>
    </mc:Choice>
    <mc:Fallback xmlns="">
      <p:transition spd="slow">
        <p:push/>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6C0A232-51A2-EDD8-BD19-AC3BE31D9CE2}"/>
              </a:ext>
            </a:extLst>
          </p:cNvPr>
          <p:cNvSpPr/>
          <p:nvPr/>
        </p:nvSpPr>
        <p:spPr>
          <a:xfrm>
            <a:off x="365980" y="1520574"/>
            <a:ext cx="2576868" cy="5079878"/>
          </a:xfrm>
          <a:prstGeom prst="roundRect">
            <a:avLst/>
          </a:prstGeom>
          <a:solidFill>
            <a:schemeClr val="bg1"/>
          </a:solidFill>
          <a:ln w="25400" cmpd="thickThin">
            <a:solidFill>
              <a:schemeClr val="bg2"/>
            </a:solidFill>
            <a:bevel/>
          </a:ln>
          <a:effectLst>
            <a:outerShdw blurRad="1651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2CD499A7-A895-6D36-5597-F31F7C028283}"/>
              </a:ext>
            </a:extLst>
          </p:cNvPr>
          <p:cNvSpPr/>
          <p:nvPr/>
        </p:nvSpPr>
        <p:spPr>
          <a:xfrm>
            <a:off x="6288076" y="1474407"/>
            <a:ext cx="2576868" cy="5079878"/>
          </a:xfrm>
          <a:prstGeom prst="roundRect">
            <a:avLst/>
          </a:prstGeom>
          <a:solidFill>
            <a:schemeClr val="bg1"/>
          </a:solidFill>
          <a:ln w="25400" cmpd="thickThin">
            <a:solidFill>
              <a:schemeClr val="bg2"/>
            </a:solidFill>
            <a:bevel/>
          </a:ln>
          <a:effectLst>
            <a:outerShdw blurRad="1651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Rounded Corners 3">
            <a:extLst>
              <a:ext uri="{FF2B5EF4-FFF2-40B4-BE49-F238E27FC236}">
                <a16:creationId xmlns:a16="http://schemas.microsoft.com/office/drawing/2014/main" id="{D666DA01-9E6A-54F6-8BC6-F254C45C4B6E}"/>
              </a:ext>
            </a:extLst>
          </p:cNvPr>
          <p:cNvSpPr/>
          <p:nvPr/>
        </p:nvSpPr>
        <p:spPr>
          <a:xfrm>
            <a:off x="9249152" y="1459017"/>
            <a:ext cx="2576868" cy="5079878"/>
          </a:xfrm>
          <a:prstGeom prst="roundRect">
            <a:avLst/>
          </a:prstGeom>
          <a:solidFill>
            <a:schemeClr val="bg1"/>
          </a:solidFill>
          <a:ln w="25400" cmpd="thickThin">
            <a:solidFill>
              <a:schemeClr val="bg2"/>
            </a:solidFill>
            <a:bevel/>
          </a:ln>
          <a:effectLst>
            <a:outerShdw blurRad="1651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Rounded Corners 10">
            <a:extLst>
              <a:ext uri="{FF2B5EF4-FFF2-40B4-BE49-F238E27FC236}">
                <a16:creationId xmlns:a16="http://schemas.microsoft.com/office/drawing/2014/main" id="{01314DFE-9F28-2159-683D-7A86E93888C1}"/>
              </a:ext>
            </a:extLst>
          </p:cNvPr>
          <p:cNvSpPr/>
          <p:nvPr/>
        </p:nvSpPr>
        <p:spPr>
          <a:xfrm>
            <a:off x="3251737" y="1520574"/>
            <a:ext cx="2576868" cy="5079878"/>
          </a:xfrm>
          <a:prstGeom prst="roundRect">
            <a:avLst/>
          </a:prstGeom>
          <a:solidFill>
            <a:schemeClr val="bg1"/>
          </a:solidFill>
          <a:ln w="25400" cmpd="thickThin">
            <a:solidFill>
              <a:schemeClr val="bg2"/>
            </a:solidFill>
            <a:bevel/>
          </a:ln>
          <a:effectLst>
            <a:outerShdw blurRad="1651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C3BE0CC5-FA8B-B1DC-6F15-C3D44CC8FE75}"/>
              </a:ext>
            </a:extLst>
          </p:cNvPr>
          <p:cNvSpPr txBox="1"/>
          <p:nvPr/>
        </p:nvSpPr>
        <p:spPr>
          <a:xfrm>
            <a:off x="410217" y="3075628"/>
            <a:ext cx="2349356" cy="1969770"/>
          </a:xfrm>
          <a:prstGeom prst="rect">
            <a:avLst/>
          </a:prstGeom>
          <a:noFill/>
        </p:spPr>
        <p:txBody>
          <a:bodyPr wrap="square" rtlCol="0">
            <a:spAutoFit/>
          </a:bodyPr>
          <a:lstStyle/>
          <a:p>
            <a:pPr algn="ctr"/>
            <a:r>
              <a:rPr lang="en-IE" b="1" dirty="0">
                <a:ea typeface="Calibri" panose="020F0502020204030204" pitchFamily="34" charset="0"/>
                <a:cs typeface="Calibri"/>
              </a:rPr>
              <a:t>Direct Support</a:t>
            </a:r>
          </a:p>
          <a:p>
            <a:pPr algn="ctr"/>
            <a:endParaRPr lang="en-IE" sz="1400" dirty="0">
              <a:ea typeface="Calibri" panose="020F0502020204030204" pitchFamily="34" charset="0"/>
              <a:cs typeface="Calibri"/>
            </a:endParaRPr>
          </a:p>
          <a:p>
            <a:pPr algn="ctr"/>
            <a:r>
              <a:rPr lang="en-IE" sz="1400" dirty="0">
                <a:ea typeface="Calibri" panose="020F0502020204030204" pitchFamily="34" charset="0"/>
                <a:cs typeface="Calibri"/>
              </a:rPr>
              <a:t>System administrator</a:t>
            </a:r>
          </a:p>
          <a:p>
            <a:pPr algn="ctr"/>
            <a:endParaRPr lang="en-IE" sz="1400" dirty="0">
              <a:ea typeface="Calibri" panose="020F0502020204030204" pitchFamily="34" charset="0"/>
              <a:cs typeface="Calibri"/>
            </a:endParaRPr>
          </a:p>
          <a:p>
            <a:pPr algn="ctr"/>
            <a:r>
              <a:rPr lang="en-IE" sz="1400" dirty="0">
                <a:ea typeface="Calibri" panose="020F0502020204030204" pitchFamily="34" charset="0"/>
                <a:cs typeface="Calibri"/>
              </a:rPr>
              <a:t>Project manager</a:t>
            </a:r>
          </a:p>
          <a:p>
            <a:pPr algn="ctr"/>
            <a:endParaRPr lang="en-IE" sz="1600" dirty="0"/>
          </a:p>
          <a:p>
            <a:pPr algn="ctr"/>
            <a:r>
              <a:rPr lang="en-IE" sz="1400" dirty="0">
                <a:ea typeface="Calibri" panose="020F0502020204030204" pitchFamily="34" charset="0"/>
                <a:cs typeface="Calibri"/>
              </a:rPr>
              <a:t>External consultants</a:t>
            </a:r>
          </a:p>
          <a:p>
            <a:pPr algn="ctr"/>
            <a:endParaRPr lang="en-IE" sz="1600" dirty="0"/>
          </a:p>
        </p:txBody>
      </p:sp>
      <p:sp>
        <p:nvSpPr>
          <p:cNvPr id="14" name="TextBox 13">
            <a:extLst>
              <a:ext uri="{FF2B5EF4-FFF2-40B4-BE49-F238E27FC236}">
                <a16:creationId xmlns:a16="http://schemas.microsoft.com/office/drawing/2014/main" id="{C7B43DA7-FF2A-9861-E3CB-1D97FA8E53D0}"/>
              </a:ext>
            </a:extLst>
          </p:cNvPr>
          <p:cNvSpPr txBox="1"/>
          <p:nvPr/>
        </p:nvSpPr>
        <p:spPr>
          <a:xfrm>
            <a:off x="3377907" y="3029460"/>
            <a:ext cx="2324528" cy="1938992"/>
          </a:xfrm>
          <a:prstGeom prst="rect">
            <a:avLst/>
          </a:prstGeom>
          <a:noFill/>
        </p:spPr>
        <p:txBody>
          <a:bodyPr wrap="square" rtlCol="0">
            <a:spAutoFit/>
          </a:bodyPr>
          <a:lstStyle/>
          <a:p>
            <a:pPr algn="ctr"/>
            <a:r>
              <a:rPr lang="en-IE" b="1" dirty="0">
                <a:ea typeface="Calibri" panose="020F0502020204030204" pitchFamily="34" charset="0"/>
                <a:cs typeface="Calibri"/>
              </a:rPr>
              <a:t>Extra Workshops </a:t>
            </a:r>
          </a:p>
          <a:p>
            <a:pPr algn="ctr"/>
            <a:endParaRPr lang="en-IE" sz="1600" dirty="0">
              <a:ea typeface="Calibri" panose="020F0502020204030204" pitchFamily="34" charset="0"/>
              <a:cs typeface="Calibri"/>
            </a:endParaRPr>
          </a:p>
          <a:p>
            <a:pPr algn="ctr"/>
            <a:r>
              <a:rPr lang="en-IE" sz="1400" dirty="0">
                <a:ea typeface="Calibri" panose="020F0502020204030204" pitchFamily="34" charset="0"/>
                <a:cs typeface="Calibri"/>
              </a:rPr>
              <a:t>In dept training for specific features in the system</a:t>
            </a:r>
          </a:p>
          <a:p>
            <a:pPr algn="ctr"/>
            <a:endParaRPr lang="en-IE" sz="1400" dirty="0">
              <a:ea typeface="Calibri" panose="020F0502020204030204" pitchFamily="34" charset="0"/>
              <a:cs typeface="Calibri"/>
            </a:endParaRPr>
          </a:p>
          <a:p>
            <a:pPr algn="ctr"/>
            <a:r>
              <a:rPr lang="en-IE" sz="1400" dirty="0">
                <a:ea typeface="Calibri" panose="020F0502020204030204" pitchFamily="34" charset="0"/>
                <a:cs typeface="Calibri"/>
              </a:rPr>
              <a:t>New Super Users added to teams</a:t>
            </a:r>
          </a:p>
          <a:p>
            <a:endParaRPr lang="en-IE" sz="1600" dirty="0"/>
          </a:p>
        </p:txBody>
      </p:sp>
      <p:sp>
        <p:nvSpPr>
          <p:cNvPr id="16" name="TextBox 15">
            <a:extLst>
              <a:ext uri="{FF2B5EF4-FFF2-40B4-BE49-F238E27FC236}">
                <a16:creationId xmlns:a16="http://schemas.microsoft.com/office/drawing/2014/main" id="{CCBA3C20-E0A9-FF68-DB3B-714E06B3DC69}"/>
              </a:ext>
            </a:extLst>
          </p:cNvPr>
          <p:cNvSpPr txBox="1"/>
          <p:nvPr/>
        </p:nvSpPr>
        <p:spPr>
          <a:xfrm>
            <a:off x="6319152" y="2875573"/>
            <a:ext cx="2514715" cy="2369880"/>
          </a:xfrm>
          <a:prstGeom prst="rect">
            <a:avLst/>
          </a:prstGeom>
          <a:noFill/>
        </p:spPr>
        <p:txBody>
          <a:bodyPr wrap="square" rtlCol="0">
            <a:spAutoFit/>
          </a:bodyPr>
          <a:lstStyle/>
          <a:p>
            <a:pPr algn="ctr"/>
            <a:r>
              <a:rPr lang="en-IE" b="1" dirty="0">
                <a:ea typeface="Calibri" panose="020F0502020204030204" pitchFamily="34" charset="0"/>
                <a:cs typeface="Calibri"/>
              </a:rPr>
              <a:t>SharePoint Site</a:t>
            </a:r>
          </a:p>
          <a:p>
            <a:pPr algn="ctr"/>
            <a:endParaRPr lang="en-IE" sz="1600" dirty="0">
              <a:ea typeface="Calibri" panose="020F0502020204030204" pitchFamily="34" charset="0"/>
              <a:cs typeface="Calibri"/>
            </a:endParaRPr>
          </a:p>
          <a:p>
            <a:pPr algn="ctr"/>
            <a:r>
              <a:rPr lang="en-IE" sz="1400" dirty="0">
                <a:ea typeface="Calibri" panose="020F0502020204030204" pitchFamily="34" charset="0"/>
                <a:cs typeface="Calibri"/>
              </a:rPr>
              <a:t>Instructions on how to log incidents and requests</a:t>
            </a:r>
          </a:p>
          <a:p>
            <a:pPr algn="ctr"/>
            <a:endParaRPr lang="en-IE" sz="1400" dirty="0">
              <a:ea typeface="Calibri" panose="020F0502020204030204" pitchFamily="34" charset="0"/>
              <a:cs typeface="Calibri"/>
            </a:endParaRPr>
          </a:p>
          <a:p>
            <a:pPr algn="ctr"/>
            <a:r>
              <a:rPr lang="en-IE" sz="1400" dirty="0">
                <a:ea typeface="Calibri" panose="020F0502020204030204" pitchFamily="34" charset="0"/>
                <a:cs typeface="Calibri"/>
              </a:rPr>
              <a:t>Short videos on how to create workflows and quick actions</a:t>
            </a:r>
          </a:p>
          <a:p>
            <a:pPr algn="ctr"/>
            <a:endParaRPr lang="en-IE" sz="1400" dirty="0">
              <a:ea typeface="Calibri" panose="020F0502020204030204" pitchFamily="34" charset="0"/>
              <a:cs typeface="Calibri"/>
            </a:endParaRPr>
          </a:p>
          <a:p>
            <a:pPr algn="ctr"/>
            <a:r>
              <a:rPr lang="en-IE" sz="1400" dirty="0">
                <a:ea typeface="Calibri" panose="020F0502020204030204" pitchFamily="34" charset="0"/>
                <a:cs typeface="Calibri"/>
              </a:rPr>
              <a:t>Previous recorded workshops</a:t>
            </a:r>
          </a:p>
          <a:p>
            <a:endParaRPr lang="en-IE" sz="1600" dirty="0"/>
          </a:p>
        </p:txBody>
      </p:sp>
      <p:sp>
        <p:nvSpPr>
          <p:cNvPr id="17" name="TextBox 16">
            <a:extLst>
              <a:ext uri="{FF2B5EF4-FFF2-40B4-BE49-F238E27FC236}">
                <a16:creationId xmlns:a16="http://schemas.microsoft.com/office/drawing/2014/main" id="{643C9576-8DA2-C47B-CF0A-947B71DE60E7}"/>
              </a:ext>
            </a:extLst>
          </p:cNvPr>
          <p:cNvSpPr txBox="1"/>
          <p:nvPr/>
        </p:nvSpPr>
        <p:spPr>
          <a:xfrm>
            <a:off x="9249152" y="2629351"/>
            <a:ext cx="2576867" cy="2769989"/>
          </a:xfrm>
          <a:prstGeom prst="rect">
            <a:avLst/>
          </a:prstGeom>
          <a:noFill/>
        </p:spPr>
        <p:txBody>
          <a:bodyPr wrap="square" rtlCol="0">
            <a:spAutoFit/>
          </a:bodyPr>
          <a:lstStyle/>
          <a:p>
            <a:pPr algn="ctr"/>
            <a:r>
              <a:rPr lang="en-IE" b="1" dirty="0">
                <a:ea typeface="Calibri" panose="020F0502020204030204" pitchFamily="34" charset="0"/>
                <a:cs typeface="Calibri"/>
              </a:rPr>
              <a:t>Monthly Catchups</a:t>
            </a:r>
          </a:p>
          <a:p>
            <a:pPr algn="ctr"/>
            <a:endParaRPr lang="en-IE" sz="1400" dirty="0">
              <a:ea typeface="Calibri" panose="020F0502020204030204" pitchFamily="34" charset="0"/>
              <a:cs typeface="Calibri"/>
            </a:endParaRPr>
          </a:p>
          <a:p>
            <a:pPr algn="ctr"/>
            <a:r>
              <a:rPr lang="en-IE" sz="1400" dirty="0">
                <a:ea typeface="Calibri" panose="020F0502020204030204" pitchFamily="34" charset="0"/>
                <a:cs typeface="Calibri"/>
              </a:rPr>
              <a:t>Announce new changes or features</a:t>
            </a:r>
          </a:p>
          <a:p>
            <a:pPr algn="ctr"/>
            <a:endParaRPr lang="en-IE" sz="1400" dirty="0">
              <a:ea typeface="Calibri" panose="020F0502020204030204" pitchFamily="34" charset="0"/>
              <a:cs typeface="Calibri" panose="020F0502020204030204" pitchFamily="34" charset="0"/>
            </a:endParaRPr>
          </a:p>
          <a:p>
            <a:pPr algn="ctr"/>
            <a:r>
              <a:rPr lang="en-IE" sz="1400" dirty="0">
                <a:ea typeface="Calibri" panose="020F0502020204030204" pitchFamily="34" charset="0"/>
                <a:cs typeface="Calibri"/>
              </a:rPr>
              <a:t>Share feedback / bugs</a:t>
            </a:r>
          </a:p>
          <a:p>
            <a:pPr algn="ctr"/>
            <a:endParaRPr lang="en-IE" sz="1400" dirty="0">
              <a:ea typeface="Calibri" panose="020F0502020204030204" pitchFamily="34" charset="0"/>
              <a:cs typeface="Calibri"/>
            </a:endParaRPr>
          </a:p>
          <a:p>
            <a:pPr algn="ctr"/>
            <a:r>
              <a:rPr lang="en-IE" sz="1400" dirty="0">
                <a:ea typeface="Calibri" panose="020F0502020204030204" pitchFamily="34" charset="0"/>
                <a:cs typeface="Calibri"/>
              </a:rPr>
              <a:t>Share helpful tips that work well for their teams </a:t>
            </a:r>
          </a:p>
          <a:p>
            <a:pPr algn="ctr"/>
            <a:endParaRPr lang="en-IE" sz="1400" dirty="0">
              <a:ea typeface="Calibri" panose="020F0502020204030204" pitchFamily="34" charset="0"/>
              <a:cs typeface="Calibri" panose="020F0502020204030204" pitchFamily="34" charset="0"/>
            </a:endParaRPr>
          </a:p>
          <a:p>
            <a:pPr algn="ctr"/>
            <a:r>
              <a:rPr lang="en-IE" sz="1400" dirty="0">
                <a:ea typeface="Calibri" panose="020F0502020204030204" pitchFamily="34" charset="0"/>
                <a:cs typeface="Calibri"/>
              </a:rPr>
              <a:t>Suggest feature idea</a:t>
            </a:r>
          </a:p>
          <a:p>
            <a:pPr algn="ctr"/>
            <a:endParaRPr lang="en-IE" sz="1600" dirty="0"/>
          </a:p>
        </p:txBody>
      </p:sp>
      <p:sp>
        <p:nvSpPr>
          <p:cNvPr id="21" name="Title 1">
            <a:extLst>
              <a:ext uri="{FF2B5EF4-FFF2-40B4-BE49-F238E27FC236}">
                <a16:creationId xmlns:a16="http://schemas.microsoft.com/office/drawing/2014/main" id="{982FBB9F-8177-B22D-3AA4-4D51CDF2369F}"/>
              </a:ext>
            </a:extLst>
          </p:cNvPr>
          <p:cNvSpPr>
            <a:spLocks noGrp="1"/>
          </p:cNvSpPr>
          <p:nvPr>
            <p:ph type="title"/>
          </p:nvPr>
        </p:nvSpPr>
        <p:spPr>
          <a:xfrm>
            <a:off x="0" y="257548"/>
            <a:ext cx="12192000" cy="880969"/>
          </a:xfrm>
        </p:spPr>
        <p:txBody>
          <a:bodyPr vert="horz" lIns="91440" tIns="45720" rIns="91440" bIns="45720" rtlCol="0" anchor="b">
            <a:normAutofit/>
          </a:bodyPr>
          <a:lstStyle/>
          <a:p>
            <a:pPr algn="ctr"/>
            <a:r>
              <a:rPr lang="en-US" sz="5400" b="1" dirty="0"/>
              <a:t>Dedicated </a:t>
            </a:r>
            <a:r>
              <a:rPr lang="en-US" sz="5400" b="1" dirty="0">
                <a:solidFill>
                  <a:srgbClr val="FFC000"/>
                </a:solidFill>
              </a:rPr>
              <a:t>Support</a:t>
            </a:r>
          </a:p>
        </p:txBody>
      </p:sp>
    </p:spTree>
    <p:extLst>
      <p:ext uri="{BB962C8B-B14F-4D97-AF65-F5344CB8AC3E}">
        <p14:creationId xmlns:p14="http://schemas.microsoft.com/office/powerpoint/2010/main" val="228296210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2AB18D-9A5B-C20D-FBD4-4AE77ED1FBA1}"/>
              </a:ext>
            </a:extLst>
          </p:cNvPr>
          <p:cNvSpPr>
            <a:spLocks noGrp="1"/>
          </p:cNvSpPr>
          <p:nvPr>
            <p:ph idx="1"/>
          </p:nvPr>
        </p:nvSpPr>
        <p:spPr>
          <a:xfrm>
            <a:off x="838200" y="1701208"/>
            <a:ext cx="10889202" cy="4974799"/>
          </a:xfrm>
        </p:spPr>
        <p:txBody>
          <a:bodyPr>
            <a:normAutofit lnSpcReduction="10000"/>
          </a:bodyPr>
          <a:lstStyle/>
          <a:p>
            <a:pPr>
              <a:buClr>
                <a:srgbClr val="FFC000"/>
              </a:buClr>
              <a:buSzPct val="100000"/>
              <a:buFont typeface="Aptos" panose="020B0004020202020204" pitchFamily="34" charset="0"/>
              <a:buChar char="●"/>
            </a:pPr>
            <a:r>
              <a:rPr lang="en-IE" sz="1900" dirty="0"/>
              <a:t> 1 central location for all students and staff</a:t>
            </a:r>
          </a:p>
          <a:p>
            <a:pPr>
              <a:buClr>
                <a:srgbClr val="FFC000"/>
              </a:buClr>
              <a:buFont typeface="Aptos" panose="020B0004020202020204" pitchFamily="34" charset="0"/>
              <a:buChar char="●"/>
            </a:pPr>
            <a:endParaRPr lang="en-IE" sz="1900" dirty="0"/>
          </a:p>
          <a:p>
            <a:pPr>
              <a:buClr>
                <a:srgbClr val="FFC000"/>
              </a:buClr>
              <a:buFont typeface="Aptos" panose="020B0004020202020204" pitchFamily="34" charset="0"/>
              <a:buChar char="●"/>
            </a:pPr>
            <a:r>
              <a:rPr lang="en-IE" sz="1900" dirty="0"/>
              <a:t> Define processes </a:t>
            </a:r>
          </a:p>
          <a:p>
            <a:pPr>
              <a:buClr>
                <a:srgbClr val="FFC000"/>
              </a:buClr>
              <a:buFont typeface="Aptos" panose="020B0004020202020204" pitchFamily="34" charset="0"/>
              <a:buChar char="●"/>
            </a:pPr>
            <a:endParaRPr lang="en-IE" sz="1900" dirty="0"/>
          </a:p>
          <a:p>
            <a:pPr>
              <a:buClr>
                <a:srgbClr val="FFC000"/>
              </a:buClr>
              <a:buFont typeface="Aptos" panose="020B0004020202020204" pitchFamily="34" charset="0"/>
              <a:buChar char="●"/>
            </a:pPr>
            <a:r>
              <a:rPr lang="en-IE" sz="1900" dirty="0"/>
              <a:t> Move away from email – contingency when members of the team are out of office</a:t>
            </a:r>
          </a:p>
          <a:p>
            <a:pPr>
              <a:buClr>
                <a:srgbClr val="FFC000"/>
              </a:buClr>
              <a:buFont typeface="Aptos" panose="020B0004020202020204" pitchFamily="34" charset="0"/>
              <a:buChar char="●"/>
            </a:pPr>
            <a:endParaRPr lang="en-IE" sz="1900" dirty="0"/>
          </a:p>
          <a:p>
            <a:pPr>
              <a:buClr>
                <a:srgbClr val="FFC000"/>
              </a:buClr>
              <a:buFont typeface="Aptos" panose="020B0004020202020204" pitchFamily="34" charset="0"/>
              <a:buChar char="●"/>
            </a:pPr>
            <a:r>
              <a:rPr lang="en-IE" sz="1900" dirty="0"/>
              <a:t> Data protection by partitioning different departments</a:t>
            </a:r>
          </a:p>
          <a:p>
            <a:pPr>
              <a:buClr>
                <a:srgbClr val="FFC000"/>
              </a:buClr>
              <a:buFont typeface="Aptos" panose="020B0004020202020204" pitchFamily="34" charset="0"/>
              <a:buChar char="●"/>
            </a:pPr>
            <a:endParaRPr lang="en-IE" sz="1900" dirty="0"/>
          </a:p>
          <a:p>
            <a:pPr>
              <a:buClr>
                <a:srgbClr val="FFC000"/>
              </a:buClr>
              <a:buFont typeface="Aptos" panose="020B0004020202020204" pitchFamily="34" charset="0"/>
              <a:buChar char="●"/>
            </a:pPr>
            <a:r>
              <a:rPr lang="en-IE" sz="1900" dirty="0"/>
              <a:t> Request workflows allowing a lot manual work be automated</a:t>
            </a:r>
          </a:p>
          <a:p>
            <a:pPr>
              <a:buClr>
                <a:srgbClr val="FFC000"/>
              </a:buClr>
              <a:buFont typeface="Aptos" panose="020B0004020202020204" pitchFamily="34" charset="0"/>
              <a:buChar char="●"/>
            </a:pPr>
            <a:endParaRPr lang="en-IE" sz="1900" dirty="0"/>
          </a:p>
          <a:p>
            <a:pPr>
              <a:buClr>
                <a:srgbClr val="FFC000"/>
              </a:buClr>
              <a:buFont typeface="Aptos" panose="020B0004020202020204" pitchFamily="34" charset="0"/>
              <a:buChar char="●"/>
            </a:pPr>
            <a:r>
              <a:rPr lang="en-IE" sz="1900" dirty="0"/>
              <a:t> Cloud vs On Prem </a:t>
            </a:r>
          </a:p>
          <a:p>
            <a:pPr lvl="1"/>
            <a:r>
              <a:rPr lang="en-IE" sz="1600" dirty="0"/>
              <a:t>SSO – linked with local machine credentials </a:t>
            </a:r>
          </a:p>
          <a:p>
            <a:pPr lvl="1"/>
            <a:r>
              <a:rPr lang="en-IE" sz="1600" dirty="0"/>
              <a:t>Web based</a:t>
            </a:r>
          </a:p>
          <a:p>
            <a:pPr lvl="1"/>
            <a:r>
              <a:rPr lang="en-IE" sz="1600" dirty="0"/>
              <a:t>More access possibilities via mobile due to browser support</a:t>
            </a:r>
          </a:p>
        </p:txBody>
      </p:sp>
      <p:sp>
        <p:nvSpPr>
          <p:cNvPr id="6" name="Title 1">
            <a:extLst>
              <a:ext uri="{FF2B5EF4-FFF2-40B4-BE49-F238E27FC236}">
                <a16:creationId xmlns:a16="http://schemas.microsoft.com/office/drawing/2014/main" id="{0E8C2A58-AACF-EEBB-95A6-C66121048E48}"/>
              </a:ext>
            </a:extLst>
          </p:cNvPr>
          <p:cNvSpPr txBox="1">
            <a:spLocks/>
          </p:cNvSpPr>
          <p:nvPr/>
        </p:nvSpPr>
        <p:spPr>
          <a:xfrm>
            <a:off x="0" y="257548"/>
            <a:ext cx="12192000" cy="8809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t>Advantages</a:t>
            </a:r>
            <a:endParaRPr lang="en-US" sz="5400" b="1" dirty="0">
              <a:solidFill>
                <a:srgbClr val="FFC000"/>
              </a:solidFill>
            </a:endParaRPr>
          </a:p>
        </p:txBody>
      </p:sp>
    </p:spTree>
    <p:extLst>
      <p:ext uri="{BB962C8B-B14F-4D97-AF65-F5344CB8AC3E}">
        <p14:creationId xmlns:p14="http://schemas.microsoft.com/office/powerpoint/2010/main" val="4139341418"/>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9672C6-15E8-B748-7BCE-9693E3BB1048}"/>
              </a:ext>
            </a:extLst>
          </p:cNvPr>
          <p:cNvSpPr/>
          <p:nvPr/>
        </p:nvSpPr>
        <p:spPr>
          <a:xfrm>
            <a:off x="2455816" y="0"/>
            <a:ext cx="2455816"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Rectangle 25">
            <a:extLst>
              <a:ext uri="{FF2B5EF4-FFF2-40B4-BE49-F238E27FC236}">
                <a16:creationId xmlns:a16="http://schemas.microsoft.com/office/drawing/2014/main" id="{77E72D94-90F8-D64D-F0CB-025B7E7A092B}"/>
              </a:ext>
            </a:extLst>
          </p:cNvPr>
          <p:cNvSpPr/>
          <p:nvPr/>
        </p:nvSpPr>
        <p:spPr>
          <a:xfrm>
            <a:off x="4911632" y="0"/>
            <a:ext cx="2455816"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Rectangle 26">
            <a:extLst>
              <a:ext uri="{FF2B5EF4-FFF2-40B4-BE49-F238E27FC236}">
                <a16:creationId xmlns:a16="http://schemas.microsoft.com/office/drawing/2014/main" id="{9F7F0C50-7D80-FC93-69B0-87192E7E16D8}"/>
              </a:ext>
            </a:extLst>
          </p:cNvPr>
          <p:cNvSpPr/>
          <p:nvPr/>
        </p:nvSpPr>
        <p:spPr>
          <a:xfrm>
            <a:off x="7367448" y="0"/>
            <a:ext cx="2455816"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Rectangle 27">
            <a:extLst>
              <a:ext uri="{FF2B5EF4-FFF2-40B4-BE49-F238E27FC236}">
                <a16:creationId xmlns:a16="http://schemas.microsoft.com/office/drawing/2014/main" id="{80C3AE8F-3595-56B8-60E4-7D3884F39852}"/>
              </a:ext>
            </a:extLst>
          </p:cNvPr>
          <p:cNvSpPr/>
          <p:nvPr/>
        </p:nvSpPr>
        <p:spPr>
          <a:xfrm>
            <a:off x="9823264" y="0"/>
            <a:ext cx="2455816"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Rectangle 1">
            <a:extLst>
              <a:ext uri="{FF2B5EF4-FFF2-40B4-BE49-F238E27FC236}">
                <a16:creationId xmlns:a16="http://schemas.microsoft.com/office/drawing/2014/main" id="{A907931D-0301-3395-5387-F7A9E3768168}"/>
              </a:ext>
            </a:extLst>
          </p:cNvPr>
          <p:cNvSpPr/>
          <p:nvPr/>
        </p:nvSpPr>
        <p:spPr>
          <a:xfrm>
            <a:off x="0" y="0"/>
            <a:ext cx="2455816"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55" name="Group 54">
            <a:extLst>
              <a:ext uri="{FF2B5EF4-FFF2-40B4-BE49-F238E27FC236}">
                <a16:creationId xmlns:a16="http://schemas.microsoft.com/office/drawing/2014/main" id="{D739CE17-8826-2F8A-0D6B-0BFC6F277871}"/>
              </a:ext>
            </a:extLst>
          </p:cNvPr>
          <p:cNvGrpSpPr/>
          <p:nvPr/>
        </p:nvGrpSpPr>
        <p:grpSpPr>
          <a:xfrm>
            <a:off x="244549" y="202018"/>
            <a:ext cx="11398102" cy="6528391"/>
            <a:chOff x="957507" y="991145"/>
            <a:chExt cx="10328216" cy="5627377"/>
          </a:xfrm>
        </p:grpSpPr>
        <p:sp>
          <p:nvSpPr>
            <p:cNvPr id="56" name="AutoShape 2">
              <a:extLst>
                <a:ext uri="{FF2B5EF4-FFF2-40B4-BE49-F238E27FC236}">
                  <a16:creationId xmlns:a16="http://schemas.microsoft.com/office/drawing/2014/main" id="{7A0913F3-7C64-7615-5DE9-548E157800B4}"/>
                </a:ext>
              </a:extLst>
            </p:cNvPr>
            <p:cNvSpPr/>
            <p:nvPr/>
          </p:nvSpPr>
          <p:spPr>
            <a:xfrm flipH="1">
              <a:off x="2932212" y="5640750"/>
              <a:ext cx="1322273" cy="0"/>
            </a:xfrm>
            <a:prstGeom prst="line">
              <a:avLst/>
            </a:prstGeom>
            <a:ln w="38100" cap="flat">
              <a:solidFill>
                <a:srgbClr val="FFB500"/>
              </a:solidFill>
              <a:prstDash val="solid"/>
              <a:headEnd type="none" w="sm" len="sm"/>
              <a:tailEnd type="none" w="sm" len="sm"/>
            </a:ln>
          </p:spPr>
          <p:txBody>
            <a:bodyPr/>
            <a:lstStyle/>
            <a:p>
              <a:endParaRPr lang="en-IE" sz="1200">
                <a:latin typeface="Aptos" panose="020B0004020202020204" pitchFamily="34" charset="0"/>
              </a:endParaRPr>
            </a:p>
          </p:txBody>
        </p:sp>
        <p:sp>
          <p:nvSpPr>
            <p:cNvPr id="57" name="AutoShape 3">
              <a:extLst>
                <a:ext uri="{FF2B5EF4-FFF2-40B4-BE49-F238E27FC236}">
                  <a16:creationId xmlns:a16="http://schemas.microsoft.com/office/drawing/2014/main" id="{918F8649-788F-F8C1-2074-CC44CB2965F9}"/>
                </a:ext>
              </a:extLst>
            </p:cNvPr>
            <p:cNvSpPr/>
            <p:nvPr/>
          </p:nvSpPr>
          <p:spPr>
            <a:xfrm flipH="1">
              <a:off x="4645146" y="5640750"/>
              <a:ext cx="1322273" cy="0"/>
            </a:xfrm>
            <a:prstGeom prst="line">
              <a:avLst/>
            </a:prstGeom>
            <a:ln w="38100" cap="flat">
              <a:solidFill>
                <a:srgbClr val="FFB500"/>
              </a:solidFill>
              <a:prstDash val="solid"/>
              <a:headEnd type="none" w="sm" len="sm"/>
              <a:tailEnd type="none" w="sm" len="sm"/>
            </a:ln>
          </p:spPr>
          <p:txBody>
            <a:bodyPr/>
            <a:lstStyle/>
            <a:p>
              <a:endParaRPr lang="en-IE" sz="1200">
                <a:latin typeface="Aptos" panose="020B0004020202020204" pitchFamily="34" charset="0"/>
              </a:endParaRPr>
            </a:p>
          </p:txBody>
        </p:sp>
        <p:sp>
          <p:nvSpPr>
            <p:cNvPr id="58" name="AutoShape 4">
              <a:extLst>
                <a:ext uri="{FF2B5EF4-FFF2-40B4-BE49-F238E27FC236}">
                  <a16:creationId xmlns:a16="http://schemas.microsoft.com/office/drawing/2014/main" id="{060EEF9C-7870-0B20-5F98-96C168713B4A}"/>
                </a:ext>
              </a:extLst>
            </p:cNvPr>
            <p:cNvSpPr/>
            <p:nvPr/>
          </p:nvSpPr>
          <p:spPr>
            <a:xfrm>
              <a:off x="8079395" y="1313276"/>
              <a:ext cx="1322273" cy="0"/>
            </a:xfrm>
            <a:prstGeom prst="line">
              <a:avLst/>
            </a:prstGeom>
            <a:ln w="38100" cap="flat">
              <a:solidFill>
                <a:srgbClr val="FFB500"/>
              </a:solidFill>
              <a:prstDash val="solid"/>
              <a:headEnd type="none" w="sm" len="sm"/>
              <a:tailEnd type="none" w="sm" len="sm"/>
            </a:ln>
          </p:spPr>
          <p:txBody>
            <a:bodyPr/>
            <a:lstStyle/>
            <a:p>
              <a:endParaRPr lang="en-IE" sz="1200">
                <a:latin typeface="Aptos" panose="020B0004020202020204" pitchFamily="34" charset="0"/>
              </a:endParaRPr>
            </a:p>
          </p:txBody>
        </p:sp>
        <p:sp>
          <p:nvSpPr>
            <p:cNvPr id="59" name="AutoShape 5">
              <a:extLst>
                <a:ext uri="{FF2B5EF4-FFF2-40B4-BE49-F238E27FC236}">
                  <a16:creationId xmlns:a16="http://schemas.microsoft.com/office/drawing/2014/main" id="{25F49C48-183B-EA2A-C83A-E46CBF96FDFB}"/>
                </a:ext>
              </a:extLst>
            </p:cNvPr>
            <p:cNvSpPr/>
            <p:nvPr/>
          </p:nvSpPr>
          <p:spPr>
            <a:xfrm flipH="1">
              <a:off x="6358080" y="5640750"/>
              <a:ext cx="1322273" cy="0"/>
            </a:xfrm>
            <a:prstGeom prst="line">
              <a:avLst/>
            </a:prstGeom>
            <a:ln w="38100" cap="flat">
              <a:solidFill>
                <a:srgbClr val="FFB500"/>
              </a:solidFill>
              <a:prstDash val="solid"/>
              <a:headEnd type="none" w="sm" len="sm"/>
              <a:tailEnd type="none" w="sm" len="sm"/>
            </a:ln>
          </p:spPr>
          <p:txBody>
            <a:bodyPr/>
            <a:lstStyle/>
            <a:p>
              <a:endParaRPr lang="en-IE" sz="1200">
                <a:latin typeface="Aptos" panose="020B0004020202020204" pitchFamily="34" charset="0"/>
              </a:endParaRPr>
            </a:p>
          </p:txBody>
        </p:sp>
        <p:sp>
          <p:nvSpPr>
            <p:cNvPr id="60" name="AutoShape 6">
              <a:extLst>
                <a:ext uri="{FF2B5EF4-FFF2-40B4-BE49-F238E27FC236}">
                  <a16:creationId xmlns:a16="http://schemas.microsoft.com/office/drawing/2014/main" id="{7CD9424B-C899-92F5-AB2B-5F47CEE46DE8}"/>
                </a:ext>
              </a:extLst>
            </p:cNvPr>
            <p:cNvSpPr/>
            <p:nvPr/>
          </p:nvSpPr>
          <p:spPr>
            <a:xfrm>
              <a:off x="6366461" y="1313276"/>
              <a:ext cx="1322273" cy="0"/>
            </a:xfrm>
            <a:prstGeom prst="line">
              <a:avLst/>
            </a:prstGeom>
            <a:ln w="38100" cap="flat">
              <a:solidFill>
                <a:srgbClr val="FFB500"/>
              </a:solidFill>
              <a:prstDash val="solid"/>
              <a:headEnd type="none" w="sm" len="sm"/>
              <a:tailEnd type="none" w="sm" len="sm"/>
            </a:ln>
          </p:spPr>
          <p:txBody>
            <a:bodyPr/>
            <a:lstStyle/>
            <a:p>
              <a:endParaRPr lang="en-IE" sz="1200">
                <a:latin typeface="Aptos" panose="020B0004020202020204" pitchFamily="34" charset="0"/>
              </a:endParaRPr>
            </a:p>
          </p:txBody>
        </p:sp>
        <p:sp>
          <p:nvSpPr>
            <p:cNvPr id="61" name="AutoShape 7">
              <a:extLst>
                <a:ext uri="{FF2B5EF4-FFF2-40B4-BE49-F238E27FC236}">
                  <a16:creationId xmlns:a16="http://schemas.microsoft.com/office/drawing/2014/main" id="{6BC52B88-EB34-7047-3578-7E448742A89C}"/>
                </a:ext>
              </a:extLst>
            </p:cNvPr>
            <p:cNvSpPr/>
            <p:nvPr/>
          </p:nvSpPr>
          <p:spPr>
            <a:xfrm flipH="1" flipV="1">
              <a:off x="8071015" y="5640750"/>
              <a:ext cx="844327" cy="0"/>
            </a:xfrm>
            <a:prstGeom prst="line">
              <a:avLst/>
            </a:prstGeom>
            <a:ln w="38100" cap="flat">
              <a:solidFill>
                <a:srgbClr val="FFB500"/>
              </a:solidFill>
              <a:prstDash val="solid"/>
              <a:headEnd type="none" w="sm" len="sm"/>
              <a:tailEnd type="none" w="sm" len="sm"/>
            </a:ln>
          </p:spPr>
          <p:txBody>
            <a:bodyPr/>
            <a:lstStyle/>
            <a:p>
              <a:endParaRPr lang="en-IE" sz="1200">
                <a:latin typeface="Aptos" panose="020B0004020202020204" pitchFamily="34" charset="0"/>
              </a:endParaRPr>
            </a:p>
          </p:txBody>
        </p:sp>
        <p:sp>
          <p:nvSpPr>
            <p:cNvPr id="62" name="AutoShape 8">
              <a:extLst>
                <a:ext uri="{FF2B5EF4-FFF2-40B4-BE49-F238E27FC236}">
                  <a16:creationId xmlns:a16="http://schemas.microsoft.com/office/drawing/2014/main" id="{3BDE45AB-9385-D270-05CE-50E3BCFD7B21}"/>
                </a:ext>
              </a:extLst>
            </p:cNvPr>
            <p:cNvSpPr/>
            <p:nvPr/>
          </p:nvSpPr>
          <p:spPr>
            <a:xfrm>
              <a:off x="4653527" y="1313276"/>
              <a:ext cx="1322273" cy="0"/>
            </a:xfrm>
            <a:prstGeom prst="line">
              <a:avLst/>
            </a:prstGeom>
            <a:ln w="38100" cap="flat">
              <a:solidFill>
                <a:srgbClr val="FFB500"/>
              </a:solidFill>
              <a:prstDash val="solid"/>
              <a:headEnd type="none" w="sm" len="sm"/>
              <a:tailEnd type="none" w="sm" len="sm"/>
            </a:ln>
          </p:spPr>
          <p:txBody>
            <a:bodyPr/>
            <a:lstStyle/>
            <a:p>
              <a:endParaRPr lang="en-IE" sz="1200">
                <a:latin typeface="Aptos" panose="020B0004020202020204" pitchFamily="34" charset="0"/>
              </a:endParaRPr>
            </a:p>
          </p:txBody>
        </p:sp>
        <p:sp>
          <p:nvSpPr>
            <p:cNvPr id="63" name="AutoShape 9">
              <a:extLst>
                <a:ext uri="{FF2B5EF4-FFF2-40B4-BE49-F238E27FC236}">
                  <a16:creationId xmlns:a16="http://schemas.microsoft.com/office/drawing/2014/main" id="{CF555222-CE52-9E9B-842C-EA59067F1888}"/>
                </a:ext>
              </a:extLst>
            </p:cNvPr>
            <p:cNvSpPr/>
            <p:nvPr/>
          </p:nvSpPr>
          <p:spPr>
            <a:xfrm>
              <a:off x="2940592" y="1313276"/>
              <a:ext cx="1322273" cy="0"/>
            </a:xfrm>
            <a:prstGeom prst="line">
              <a:avLst/>
            </a:prstGeom>
            <a:ln w="38100" cap="flat">
              <a:solidFill>
                <a:srgbClr val="FFB500"/>
              </a:solidFill>
              <a:prstDash val="solid"/>
              <a:headEnd type="none" w="sm" len="sm"/>
              <a:tailEnd type="none" w="sm" len="sm"/>
            </a:ln>
          </p:spPr>
          <p:txBody>
            <a:bodyPr/>
            <a:lstStyle/>
            <a:p>
              <a:endParaRPr lang="en-IE" sz="1200">
                <a:latin typeface="Aptos" panose="020B0004020202020204" pitchFamily="34" charset="0"/>
              </a:endParaRPr>
            </a:p>
          </p:txBody>
        </p:sp>
        <p:sp>
          <p:nvSpPr>
            <p:cNvPr id="64" name="AutoShape 10">
              <a:extLst>
                <a:ext uri="{FF2B5EF4-FFF2-40B4-BE49-F238E27FC236}">
                  <a16:creationId xmlns:a16="http://schemas.microsoft.com/office/drawing/2014/main" id="{9C97F63E-5A44-BF84-E7F4-B34B28966A61}"/>
                </a:ext>
              </a:extLst>
            </p:cNvPr>
            <p:cNvSpPr/>
            <p:nvPr/>
          </p:nvSpPr>
          <p:spPr>
            <a:xfrm>
              <a:off x="2032548" y="1313276"/>
              <a:ext cx="489577" cy="0"/>
            </a:xfrm>
            <a:prstGeom prst="line">
              <a:avLst/>
            </a:prstGeom>
            <a:ln w="38100" cap="flat">
              <a:solidFill>
                <a:srgbClr val="FFB500"/>
              </a:solidFill>
              <a:prstDash val="solid"/>
              <a:headEnd type="none" w="sm" len="sm"/>
              <a:tailEnd type="none" w="sm" len="sm"/>
            </a:ln>
          </p:spPr>
          <p:txBody>
            <a:bodyPr/>
            <a:lstStyle/>
            <a:p>
              <a:endParaRPr lang="en-IE" sz="1200">
                <a:latin typeface="Aptos" panose="020B0004020202020204" pitchFamily="34" charset="0"/>
              </a:endParaRPr>
            </a:p>
          </p:txBody>
        </p:sp>
        <p:grpSp>
          <p:nvGrpSpPr>
            <p:cNvPr id="65" name="Group 11">
              <a:extLst>
                <a:ext uri="{FF2B5EF4-FFF2-40B4-BE49-F238E27FC236}">
                  <a16:creationId xmlns:a16="http://schemas.microsoft.com/office/drawing/2014/main" id="{782AD61A-96C9-3E34-AF5A-53CCB8685807}"/>
                </a:ext>
              </a:extLst>
            </p:cNvPr>
            <p:cNvGrpSpPr/>
            <p:nvPr/>
          </p:nvGrpSpPr>
          <p:grpSpPr>
            <a:xfrm rot="-10800000">
              <a:off x="4362349" y="5555098"/>
              <a:ext cx="171304" cy="171304"/>
              <a:chOff x="0" y="0"/>
              <a:chExt cx="812800" cy="812800"/>
            </a:xfrm>
          </p:grpSpPr>
          <p:sp>
            <p:nvSpPr>
              <p:cNvPr id="146" name="Freeform 12">
                <a:extLst>
                  <a:ext uri="{FF2B5EF4-FFF2-40B4-BE49-F238E27FC236}">
                    <a16:creationId xmlns:a16="http://schemas.microsoft.com/office/drawing/2014/main" id="{866F5E69-54F3-9613-8A2F-C19ED521D74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B500"/>
                </a:solidFill>
                <a:prstDash val="solid"/>
                <a:miter/>
              </a:ln>
            </p:spPr>
            <p:txBody>
              <a:bodyPr/>
              <a:lstStyle/>
              <a:p>
                <a:endParaRPr lang="en-IE" sz="1200">
                  <a:latin typeface="Aptos" panose="020B0004020202020204" pitchFamily="34" charset="0"/>
                </a:endParaRPr>
              </a:p>
            </p:txBody>
          </p:sp>
          <p:sp>
            <p:nvSpPr>
              <p:cNvPr id="147" name="TextBox 13">
                <a:extLst>
                  <a:ext uri="{FF2B5EF4-FFF2-40B4-BE49-F238E27FC236}">
                    <a16:creationId xmlns:a16="http://schemas.microsoft.com/office/drawing/2014/main" id="{7CD06685-5F87-56BF-90CC-E87C6DAA1052}"/>
                  </a:ext>
                </a:extLst>
              </p:cNvPr>
              <p:cNvSpPr txBox="1"/>
              <p:nvPr/>
            </p:nvSpPr>
            <p:spPr>
              <a:xfrm>
                <a:off x="76200" y="38100"/>
                <a:ext cx="660400" cy="698500"/>
              </a:xfrm>
              <a:prstGeom prst="rect">
                <a:avLst/>
              </a:prstGeom>
            </p:spPr>
            <p:txBody>
              <a:bodyPr lIns="33867" tIns="33867" rIns="33867" bIns="33867" rtlCol="0" anchor="ctr"/>
              <a:lstStyle/>
              <a:p>
                <a:pPr algn="ctr">
                  <a:lnSpc>
                    <a:spcPts val="2053"/>
                  </a:lnSpc>
                  <a:spcBef>
                    <a:spcPct val="0"/>
                  </a:spcBef>
                </a:pPr>
                <a:endParaRPr sz="1200">
                  <a:latin typeface="Aptos" panose="020B0004020202020204" pitchFamily="34" charset="0"/>
                </a:endParaRPr>
              </a:p>
            </p:txBody>
          </p:sp>
        </p:grpSp>
        <p:grpSp>
          <p:nvGrpSpPr>
            <p:cNvPr id="66" name="Group 14">
              <a:extLst>
                <a:ext uri="{FF2B5EF4-FFF2-40B4-BE49-F238E27FC236}">
                  <a16:creationId xmlns:a16="http://schemas.microsoft.com/office/drawing/2014/main" id="{4E60A246-E948-F0C3-4E66-585513078E07}"/>
                </a:ext>
              </a:extLst>
            </p:cNvPr>
            <p:cNvGrpSpPr/>
            <p:nvPr/>
          </p:nvGrpSpPr>
          <p:grpSpPr>
            <a:xfrm rot="-10800000">
              <a:off x="6075283" y="5555098"/>
              <a:ext cx="171304" cy="171304"/>
              <a:chOff x="0" y="0"/>
              <a:chExt cx="812800" cy="812800"/>
            </a:xfrm>
          </p:grpSpPr>
          <p:sp>
            <p:nvSpPr>
              <p:cNvPr id="144" name="Freeform 15">
                <a:extLst>
                  <a:ext uri="{FF2B5EF4-FFF2-40B4-BE49-F238E27FC236}">
                    <a16:creationId xmlns:a16="http://schemas.microsoft.com/office/drawing/2014/main" id="{0E02E810-A25C-50AF-54CF-8773A98DB1A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B500"/>
                </a:solidFill>
                <a:prstDash val="solid"/>
                <a:miter/>
              </a:ln>
            </p:spPr>
            <p:txBody>
              <a:bodyPr/>
              <a:lstStyle/>
              <a:p>
                <a:endParaRPr lang="en-IE" sz="1200">
                  <a:latin typeface="Aptos" panose="020B0004020202020204" pitchFamily="34" charset="0"/>
                </a:endParaRPr>
              </a:p>
            </p:txBody>
          </p:sp>
          <p:sp>
            <p:nvSpPr>
              <p:cNvPr id="145" name="TextBox 16">
                <a:extLst>
                  <a:ext uri="{FF2B5EF4-FFF2-40B4-BE49-F238E27FC236}">
                    <a16:creationId xmlns:a16="http://schemas.microsoft.com/office/drawing/2014/main" id="{FE873572-E887-AF26-4175-F8647C4A2070}"/>
                  </a:ext>
                </a:extLst>
              </p:cNvPr>
              <p:cNvSpPr txBox="1"/>
              <p:nvPr/>
            </p:nvSpPr>
            <p:spPr>
              <a:xfrm>
                <a:off x="76200" y="38100"/>
                <a:ext cx="660400" cy="698500"/>
              </a:xfrm>
              <a:prstGeom prst="rect">
                <a:avLst/>
              </a:prstGeom>
            </p:spPr>
            <p:txBody>
              <a:bodyPr lIns="33867" tIns="33867" rIns="33867" bIns="33867" rtlCol="0" anchor="ctr"/>
              <a:lstStyle/>
              <a:p>
                <a:pPr algn="ctr">
                  <a:lnSpc>
                    <a:spcPts val="2053"/>
                  </a:lnSpc>
                  <a:spcBef>
                    <a:spcPct val="0"/>
                  </a:spcBef>
                </a:pPr>
                <a:endParaRPr sz="1200">
                  <a:latin typeface="Aptos" panose="020B0004020202020204" pitchFamily="34" charset="0"/>
                </a:endParaRPr>
              </a:p>
            </p:txBody>
          </p:sp>
        </p:grpSp>
        <p:grpSp>
          <p:nvGrpSpPr>
            <p:cNvPr id="67" name="Group 17">
              <a:extLst>
                <a:ext uri="{FF2B5EF4-FFF2-40B4-BE49-F238E27FC236}">
                  <a16:creationId xmlns:a16="http://schemas.microsoft.com/office/drawing/2014/main" id="{31E7A8D2-5F46-E3F3-7B8F-E2D740F9072B}"/>
                </a:ext>
              </a:extLst>
            </p:cNvPr>
            <p:cNvGrpSpPr/>
            <p:nvPr/>
          </p:nvGrpSpPr>
          <p:grpSpPr>
            <a:xfrm>
              <a:off x="7800227" y="1227624"/>
              <a:ext cx="171304" cy="171304"/>
              <a:chOff x="0" y="0"/>
              <a:chExt cx="812800" cy="812800"/>
            </a:xfrm>
          </p:grpSpPr>
          <p:sp>
            <p:nvSpPr>
              <p:cNvPr id="142" name="Freeform 18">
                <a:extLst>
                  <a:ext uri="{FF2B5EF4-FFF2-40B4-BE49-F238E27FC236}">
                    <a16:creationId xmlns:a16="http://schemas.microsoft.com/office/drawing/2014/main" id="{19BBDC53-E99F-4BCB-B8DA-61F388F13C3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B500"/>
                </a:solidFill>
                <a:prstDash val="solid"/>
                <a:miter/>
              </a:ln>
            </p:spPr>
            <p:txBody>
              <a:bodyPr/>
              <a:lstStyle/>
              <a:p>
                <a:endParaRPr lang="en-IE" sz="1200">
                  <a:latin typeface="Aptos" panose="020B0004020202020204" pitchFamily="34" charset="0"/>
                </a:endParaRPr>
              </a:p>
            </p:txBody>
          </p:sp>
          <p:sp>
            <p:nvSpPr>
              <p:cNvPr id="143" name="TextBox 19">
                <a:extLst>
                  <a:ext uri="{FF2B5EF4-FFF2-40B4-BE49-F238E27FC236}">
                    <a16:creationId xmlns:a16="http://schemas.microsoft.com/office/drawing/2014/main" id="{41B2F363-6972-6387-87CC-BFC3BF08A789}"/>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latin typeface="Aptos" panose="020B0004020202020204" pitchFamily="34" charset="0"/>
                </a:endParaRPr>
              </a:p>
            </p:txBody>
          </p:sp>
        </p:grpSp>
        <p:grpSp>
          <p:nvGrpSpPr>
            <p:cNvPr id="68" name="Group 20">
              <a:extLst>
                <a:ext uri="{FF2B5EF4-FFF2-40B4-BE49-F238E27FC236}">
                  <a16:creationId xmlns:a16="http://schemas.microsoft.com/office/drawing/2014/main" id="{FE75DD36-EDD8-84AD-4D1B-4635CFE26012}"/>
                </a:ext>
              </a:extLst>
            </p:cNvPr>
            <p:cNvGrpSpPr/>
            <p:nvPr/>
          </p:nvGrpSpPr>
          <p:grpSpPr>
            <a:xfrm rot="-10800000">
              <a:off x="7788217" y="5555098"/>
              <a:ext cx="171304" cy="171304"/>
              <a:chOff x="0" y="0"/>
              <a:chExt cx="812800" cy="812800"/>
            </a:xfrm>
          </p:grpSpPr>
          <p:sp>
            <p:nvSpPr>
              <p:cNvPr id="140" name="Freeform 21">
                <a:extLst>
                  <a:ext uri="{FF2B5EF4-FFF2-40B4-BE49-F238E27FC236}">
                    <a16:creationId xmlns:a16="http://schemas.microsoft.com/office/drawing/2014/main" id="{E82C6CDA-E827-C702-3E4B-03EBB93F69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B500"/>
                </a:solidFill>
                <a:prstDash val="solid"/>
                <a:miter/>
              </a:ln>
            </p:spPr>
            <p:txBody>
              <a:bodyPr/>
              <a:lstStyle/>
              <a:p>
                <a:endParaRPr lang="en-IE" sz="1200">
                  <a:latin typeface="Aptos" panose="020B0004020202020204" pitchFamily="34" charset="0"/>
                </a:endParaRPr>
              </a:p>
            </p:txBody>
          </p:sp>
          <p:sp>
            <p:nvSpPr>
              <p:cNvPr id="141" name="TextBox 22">
                <a:extLst>
                  <a:ext uri="{FF2B5EF4-FFF2-40B4-BE49-F238E27FC236}">
                    <a16:creationId xmlns:a16="http://schemas.microsoft.com/office/drawing/2014/main" id="{15E2B6AC-63D9-53FF-9770-0F24E60C9EBB}"/>
                  </a:ext>
                </a:extLst>
              </p:cNvPr>
              <p:cNvSpPr txBox="1"/>
              <p:nvPr/>
            </p:nvSpPr>
            <p:spPr>
              <a:xfrm>
                <a:off x="76200" y="38100"/>
                <a:ext cx="660400" cy="698500"/>
              </a:xfrm>
              <a:prstGeom prst="rect">
                <a:avLst/>
              </a:prstGeom>
            </p:spPr>
            <p:txBody>
              <a:bodyPr lIns="33867" tIns="33867" rIns="33867" bIns="33867" rtlCol="0" anchor="ctr"/>
              <a:lstStyle/>
              <a:p>
                <a:pPr algn="ctr">
                  <a:lnSpc>
                    <a:spcPts val="2053"/>
                  </a:lnSpc>
                  <a:spcBef>
                    <a:spcPct val="0"/>
                  </a:spcBef>
                </a:pPr>
                <a:endParaRPr sz="1200">
                  <a:latin typeface="Aptos" panose="020B0004020202020204" pitchFamily="34" charset="0"/>
                </a:endParaRPr>
              </a:p>
            </p:txBody>
          </p:sp>
        </p:grpSp>
        <p:grpSp>
          <p:nvGrpSpPr>
            <p:cNvPr id="69" name="Group 23">
              <a:extLst>
                <a:ext uri="{FF2B5EF4-FFF2-40B4-BE49-F238E27FC236}">
                  <a16:creationId xmlns:a16="http://schemas.microsoft.com/office/drawing/2014/main" id="{9C2EE2C7-E0DD-3608-F2B3-923B13764509}"/>
                </a:ext>
              </a:extLst>
            </p:cNvPr>
            <p:cNvGrpSpPr/>
            <p:nvPr/>
          </p:nvGrpSpPr>
          <p:grpSpPr>
            <a:xfrm>
              <a:off x="6087293" y="1227624"/>
              <a:ext cx="171304" cy="171304"/>
              <a:chOff x="0" y="0"/>
              <a:chExt cx="812800" cy="812800"/>
            </a:xfrm>
          </p:grpSpPr>
          <p:sp>
            <p:nvSpPr>
              <p:cNvPr id="138" name="Freeform 24">
                <a:extLst>
                  <a:ext uri="{FF2B5EF4-FFF2-40B4-BE49-F238E27FC236}">
                    <a16:creationId xmlns:a16="http://schemas.microsoft.com/office/drawing/2014/main" id="{199DD2CB-40F9-229C-87E3-748A7F628D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B500"/>
                </a:solidFill>
                <a:prstDash val="solid"/>
                <a:miter/>
              </a:ln>
            </p:spPr>
            <p:txBody>
              <a:bodyPr/>
              <a:lstStyle/>
              <a:p>
                <a:endParaRPr lang="en-IE" sz="1200">
                  <a:latin typeface="Aptos" panose="020B0004020202020204" pitchFamily="34" charset="0"/>
                </a:endParaRPr>
              </a:p>
            </p:txBody>
          </p:sp>
          <p:sp>
            <p:nvSpPr>
              <p:cNvPr id="139" name="TextBox 25">
                <a:extLst>
                  <a:ext uri="{FF2B5EF4-FFF2-40B4-BE49-F238E27FC236}">
                    <a16:creationId xmlns:a16="http://schemas.microsoft.com/office/drawing/2014/main" id="{CEAA2F60-C2C4-8BDE-77AF-8A7650A85F17}"/>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latin typeface="Aptos" panose="020B0004020202020204" pitchFamily="34" charset="0"/>
                </a:endParaRPr>
              </a:p>
            </p:txBody>
          </p:sp>
        </p:grpSp>
        <p:grpSp>
          <p:nvGrpSpPr>
            <p:cNvPr id="70" name="Group 26">
              <a:extLst>
                <a:ext uri="{FF2B5EF4-FFF2-40B4-BE49-F238E27FC236}">
                  <a16:creationId xmlns:a16="http://schemas.microsoft.com/office/drawing/2014/main" id="{54CC0586-6843-314B-534C-F4370BAA486C}"/>
                </a:ext>
              </a:extLst>
            </p:cNvPr>
            <p:cNvGrpSpPr/>
            <p:nvPr/>
          </p:nvGrpSpPr>
          <p:grpSpPr>
            <a:xfrm>
              <a:off x="4374358" y="1227624"/>
              <a:ext cx="171304" cy="171304"/>
              <a:chOff x="0" y="0"/>
              <a:chExt cx="812800" cy="812800"/>
            </a:xfrm>
          </p:grpSpPr>
          <p:sp>
            <p:nvSpPr>
              <p:cNvPr id="136" name="Freeform 27">
                <a:extLst>
                  <a:ext uri="{FF2B5EF4-FFF2-40B4-BE49-F238E27FC236}">
                    <a16:creationId xmlns:a16="http://schemas.microsoft.com/office/drawing/2014/main" id="{D1B8E250-6CED-C70B-4C29-9C104059753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B500"/>
                </a:solidFill>
                <a:prstDash val="solid"/>
                <a:miter/>
              </a:ln>
            </p:spPr>
            <p:txBody>
              <a:bodyPr/>
              <a:lstStyle/>
              <a:p>
                <a:endParaRPr lang="en-IE" sz="1200">
                  <a:latin typeface="Aptos" panose="020B0004020202020204" pitchFamily="34" charset="0"/>
                </a:endParaRPr>
              </a:p>
            </p:txBody>
          </p:sp>
          <p:sp>
            <p:nvSpPr>
              <p:cNvPr id="137" name="TextBox 28">
                <a:extLst>
                  <a:ext uri="{FF2B5EF4-FFF2-40B4-BE49-F238E27FC236}">
                    <a16:creationId xmlns:a16="http://schemas.microsoft.com/office/drawing/2014/main" id="{63DB0ABD-9C2D-C0C3-2AA0-4CFC860E1667}"/>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latin typeface="Aptos" panose="020B0004020202020204" pitchFamily="34" charset="0"/>
                </a:endParaRPr>
              </a:p>
            </p:txBody>
          </p:sp>
        </p:grpSp>
        <p:grpSp>
          <p:nvGrpSpPr>
            <p:cNvPr id="71" name="Group 29">
              <a:extLst>
                <a:ext uri="{FF2B5EF4-FFF2-40B4-BE49-F238E27FC236}">
                  <a16:creationId xmlns:a16="http://schemas.microsoft.com/office/drawing/2014/main" id="{651998E8-33B6-BBE0-F926-27DFBCAAAB28}"/>
                </a:ext>
              </a:extLst>
            </p:cNvPr>
            <p:cNvGrpSpPr/>
            <p:nvPr/>
          </p:nvGrpSpPr>
          <p:grpSpPr>
            <a:xfrm>
              <a:off x="2661424" y="1227624"/>
              <a:ext cx="171304" cy="171304"/>
              <a:chOff x="0" y="0"/>
              <a:chExt cx="812800" cy="812800"/>
            </a:xfrm>
          </p:grpSpPr>
          <p:sp>
            <p:nvSpPr>
              <p:cNvPr id="134" name="Freeform 30">
                <a:extLst>
                  <a:ext uri="{FF2B5EF4-FFF2-40B4-BE49-F238E27FC236}">
                    <a16:creationId xmlns:a16="http://schemas.microsoft.com/office/drawing/2014/main" id="{B87B88DF-4688-E6B6-E3A4-8414E678FF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B500"/>
                </a:solidFill>
                <a:prstDash val="solid"/>
                <a:miter/>
              </a:ln>
            </p:spPr>
            <p:txBody>
              <a:bodyPr/>
              <a:lstStyle/>
              <a:p>
                <a:endParaRPr lang="en-IE" sz="1200">
                  <a:latin typeface="Aptos" panose="020B0004020202020204" pitchFamily="34" charset="0"/>
                </a:endParaRPr>
              </a:p>
            </p:txBody>
          </p:sp>
          <p:sp>
            <p:nvSpPr>
              <p:cNvPr id="135" name="TextBox 31">
                <a:extLst>
                  <a:ext uri="{FF2B5EF4-FFF2-40B4-BE49-F238E27FC236}">
                    <a16:creationId xmlns:a16="http://schemas.microsoft.com/office/drawing/2014/main" id="{33CE555C-70C8-0149-41D7-6075902C0F82}"/>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latin typeface="Aptos" panose="020B0004020202020204" pitchFamily="34" charset="0"/>
                </a:endParaRPr>
              </a:p>
            </p:txBody>
          </p:sp>
        </p:grpSp>
        <p:sp>
          <p:nvSpPr>
            <p:cNvPr id="72" name="AutoShape 32">
              <a:extLst>
                <a:ext uri="{FF2B5EF4-FFF2-40B4-BE49-F238E27FC236}">
                  <a16:creationId xmlns:a16="http://schemas.microsoft.com/office/drawing/2014/main" id="{AD978F94-9FE2-11C2-0E3F-E03C6CF6293D}"/>
                </a:ext>
              </a:extLst>
            </p:cNvPr>
            <p:cNvSpPr/>
            <p:nvPr/>
          </p:nvSpPr>
          <p:spPr>
            <a:xfrm flipH="1">
              <a:off x="2932212" y="3479537"/>
              <a:ext cx="1322273" cy="0"/>
            </a:xfrm>
            <a:prstGeom prst="line">
              <a:avLst/>
            </a:prstGeom>
            <a:ln w="38100" cap="flat">
              <a:solidFill>
                <a:srgbClr val="FFB500"/>
              </a:solidFill>
              <a:prstDash val="solid"/>
              <a:headEnd type="none" w="sm" len="sm"/>
              <a:tailEnd type="none" w="sm" len="sm"/>
            </a:ln>
          </p:spPr>
          <p:txBody>
            <a:bodyPr/>
            <a:lstStyle/>
            <a:p>
              <a:endParaRPr lang="en-IE" sz="1200">
                <a:latin typeface="Aptos" panose="020B0004020202020204" pitchFamily="34" charset="0"/>
              </a:endParaRPr>
            </a:p>
          </p:txBody>
        </p:sp>
        <p:sp>
          <p:nvSpPr>
            <p:cNvPr id="73" name="AutoShape 33">
              <a:extLst>
                <a:ext uri="{FF2B5EF4-FFF2-40B4-BE49-F238E27FC236}">
                  <a16:creationId xmlns:a16="http://schemas.microsoft.com/office/drawing/2014/main" id="{BC646C98-9093-ECAF-55B3-3C2F5789DBDB}"/>
                </a:ext>
              </a:extLst>
            </p:cNvPr>
            <p:cNvSpPr/>
            <p:nvPr/>
          </p:nvSpPr>
          <p:spPr>
            <a:xfrm flipH="1">
              <a:off x="4645146" y="3479537"/>
              <a:ext cx="1322273" cy="0"/>
            </a:xfrm>
            <a:prstGeom prst="line">
              <a:avLst/>
            </a:prstGeom>
            <a:ln w="38100" cap="flat">
              <a:solidFill>
                <a:srgbClr val="FFB500"/>
              </a:solidFill>
              <a:prstDash val="solid"/>
              <a:headEnd type="none" w="sm" len="sm"/>
              <a:tailEnd type="none" w="sm" len="sm"/>
            </a:ln>
          </p:spPr>
          <p:txBody>
            <a:bodyPr/>
            <a:lstStyle/>
            <a:p>
              <a:endParaRPr lang="en-IE" sz="1200">
                <a:latin typeface="Aptos" panose="020B0004020202020204" pitchFamily="34" charset="0"/>
              </a:endParaRPr>
            </a:p>
          </p:txBody>
        </p:sp>
        <p:sp>
          <p:nvSpPr>
            <p:cNvPr id="74" name="AutoShape 34">
              <a:extLst>
                <a:ext uri="{FF2B5EF4-FFF2-40B4-BE49-F238E27FC236}">
                  <a16:creationId xmlns:a16="http://schemas.microsoft.com/office/drawing/2014/main" id="{66B7B7A0-C913-4DAF-7053-0B1FF4C9DB48}"/>
                </a:ext>
              </a:extLst>
            </p:cNvPr>
            <p:cNvSpPr/>
            <p:nvPr/>
          </p:nvSpPr>
          <p:spPr>
            <a:xfrm flipH="1">
              <a:off x="6358080" y="3479537"/>
              <a:ext cx="1322273" cy="0"/>
            </a:xfrm>
            <a:prstGeom prst="line">
              <a:avLst/>
            </a:prstGeom>
            <a:ln w="38100" cap="flat">
              <a:solidFill>
                <a:srgbClr val="FFB500"/>
              </a:solidFill>
              <a:prstDash val="solid"/>
              <a:headEnd type="none" w="sm" len="sm"/>
              <a:tailEnd type="none" w="sm" len="sm"/>
            </a:ln>
          </p:spPr>
          <p:txBody>
            <a:bodyPr/>
            <a:lstStyle/>
            <a:p>
              <a:endParaRPr lang="en-IE" sz="1200">
                <a:latin typeface="Aptos" panose="020B0004020202020204" pitchFamily="34" charset="0"/>
              </a:endParaRPr>
            </a:p>
          </p:txBody>
        </p:sp>
        <p:sp>
          <p:nvSpPr>
            <p:cNvPr id="75" name="AutoShape 35">
              <a:extLst>
                <a:ext uri="{FF2B5EF4-FFF2-40B4-BE49-F238E27FC236}">
                  <a16:creationId xmlns:a16="http://schemas.microsoft.com/office/drawing/2014/main" id="{9EA94DA2-B415-2D41-5CD5-A90893B2B1C5}"/>
                </a:ext>
              </a:extLst>
            </p:cNvPr>
            <p:cNvSpPr/>
            <p:nvPr/>
          </p:nvSpPr>
          <p:spPr>
            <a:xfrm flipH="1">
              <a:off x="8071014" y="3479537"/>
              <a:ext cx="1322273" cy="0"/>
            </a:xfrm>
            <a:prstGeom prst="line">
              <a:avLst/>
            </a:prstGeom>
            <a:ln w="38100" cap="flat">
              <a:solidFill>
                <a:srgbClr val="FFB500"/>
              </a:solidFill>
              <a:prstDash val="solid"/>
              <a:headEnd type="none" w="sm" len="sm"/>
              <a:tailEnd type="none" w="sm" len="sm"/>
            </a:ln>
          </p:spPr>
          <p:txBody>
            <a:bodyPr/>
            <a:lstStyle/>
            <a:p>
              <a:endParaRPr lang="en-IE" sz="1200">
                <a:latin typeface="Aptos" panose="020B0004020202020204" pitchFamily="34" charset="0"/>
              </a:endParaRPr>
            </a:p>
          </p:txBody>
        </p:sp>
        <p:grpSp>
          <p:nvGrpSpPr>
            <p:cNvPr id="76" name="Group 36">
              <a:extLst>
                <a:ext uri="{FF2B5EF4-FFF2-40B4-BE49-F238E27FC236}">
                  <a16:creationId xmlns:a16="http://schemas.microsoft.com/office/drawing/2014/main" id="{2FE82AC1-33D5-3F60-D546-4B5F21AE39A9}"/>
                </a:ext>
              </a:extLst>
            </p:cNvPr>
            <p:cNvGrpSpPr/>
            <p:nvPr/>
          </p:nvGrpSpPr>
          <p:grpSpPr>
            <a:xfrm rot="-10800000">
              <a:off x="4362349" y="3393885"/>
              <a:ext cx="171304" cy="171304"/>
              <a:chOff x="0" y="0"/>
              <a:chExt cx="812800" cy="812800"/>
            </a:xfrm>
          </p:grpSpPr>
          <p:sp>
            <p:nvSpPr>
              <p:cNvPr id="132" name="Freeform 37">
                <a:extLst>
                  <a:ext uri="{FF2B5EF4-FFF2-40B4-BE49-F238E27FC236}">
                    <a16:creationId xmlns:a16="http://schemas.microsoft.com/office/drawing/2014/main" id="{9294BAE3-64A0-47D1-19A3-A6D0543C7C6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B500"/>
                </a:solidFill>
                <a:prstDash val="solid"/>
                <a:miter/>
              </a:ln>
            </p:spPr>
            <p:txBody>
              <a:bodyPr/>
              <a:lstStyle/>
              <a:p>
                <a:endParaRPr lang="en-IE" sz="1200">
                  <a:latin typeface="Aptos" panose="020B0004020202020204" pitchFamily="34" charset="0"/>
                </a:endParaRPr>
              </a:p>
            </p:txBody>
          </p:sp>
          <p:sp>
            <p:nvSpPr>
              <p:cNvPr id="133" name="TextBox 38">
                <a:extLst>
                  <a:ext uri="{FF2B5EF4-FFF2-40B4-BE49-F238E27FC236}">
                    <a16:creationId xmlns:a16="http://schemas.microsoft.com/office/drawing/2014/main" id="{63FFCD8E-D223-950F-9AE3-D8681C75B1EF}"/>
                  </a:ext>
                </a:extLst>
              </p:cNvPr>
              <p:cNvSpPr txBox="1"/>
              <p:nvPr/>
            </p:nvSpPr>
            <p:spPr>
              <a:xfrm>
                <a:off x="76200" y="38100"/>
                <a:ext cx="660400" cy="698500"/>
              </a:xfrm>
              <a:prstGeom prst="rect">
                <a:avLst/>
              </a:prstGeom>
            </p:spPr>
            <p:txBody>
              <a:bodyPr lIns="33867" tIns="33867" rIns="33867" bIns="33867" rtlCol="0" anchor="ctr"/>
              <a:lstStyle/>
              <a:p>
                <a:pPr algn="ctr">
                  <a:lnSpc>
                    <a:spcPts val="2053"/>
                  </a:lnSpc>
                  <a:spcBef>
                    <a:spcPct val="0"/>
                  </a:spcBef>
                </a:pPr>
                <a:endParaRPr sz="1200">
                  <a:latin typeface="Aptos" panose="020B0004020202020204" pitchFamily="34" charset="0"/>
                </a:endParaRPr>
              </a:p>
            </p:txBody>
          </p:sp>
        </p:grpSp>
        <p:grpSp>
          <p:nvGrpSpPr>
            <p:cNvPr id="77" name="Group 39">
              <a:extLst>
                <a:ext uri="{FF2B5EF4-FFF2-40B4-BE49-F238E27FC236}">
                  <a16:creationId xmlns:a16="http://schemas.microsoft.com/office/drawing/2014/main" id="{717866B9-4285-8399-342D-75F4116AE17E}"/>
                </a:ext>
              </a:extLst>
            </p:cNvPr>
            <p:cNvGrpSpPr/>
            <p:nvPr/>
          </p:nvGrpSpPr>
          <p:grpSpPr>
            <a:xfrm rot="-10800000">
              <a:off x="6075283" y="3393885"/>
              <a:ext cx="171304" cy="171304"/>
              <a:chOff x="0" y="0"/>
              <a:chExt cx="812800" cy="812800"/>
            </a:xfrm>
          </p:grpSpPr>
          <p:sp>
            <p:nvSpPr>
              <p:cNvPr id="130" name="Freeform 40">
                <a:extLst>
                  <a:ext uri="{FF2B5EF4-FFF2-40B4-BE49-F238E27FC236}">
                    <a16:creationId xmlns:a16="http://schemas.microsoft.com/office/drawing/2014/main" id="{80EA5BEC-2824-485F-156A-801CC79AB9B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B500"/>
                </a:solidFill>
                <a:prstDash val="solid"/>
                <a:miter/>
              </a:ln>
            </p:spPr>
            <p:txBody>
              <a:bodyPr/>
              <a:lstStyle/>
              <a:p>
                <a:endParaRPr lang="en-IE" sz="1200">
                  <a:latin typeface="Aptos" panose="020B0004020202020204" pitchFamily="34" charset="0"/>
                </a:endParaRPr>
              </a:p>
            </p:txBody>
          </p:sp>
          <p:sp>
            <p:nvSpPr>
              <p:cNvPr id="131" name="TextBox 41">
                <a:extLst>
                  <a:ext uri="{FF2B5EF4-FFF2-40B4-BE49-F238E27FC236}">
                    <a16:creationId xmlns:a16="http://schemas.microsoft.com/office/drawing/2014/main" id="{8A9DDE19-FD5B-4CCF-51F8-6A42606E44A9}"/>
                  </a:ext>
                </a:extLst>
              </p:cNvPr>
              <p:cNvSpPr txBox="1"/>
              <p:nvPr/>
            </p:nvSpPr>
            <p:spPr>
              <a:xfrm>
                <a:off x="76200" y="38100"/>
                <a:ext cx="660400" cy="698500"/>
              </a:xfrm>
              <a:prstGeom prst="rect">
                <a:avLst/>
              </a:prstGeom>
            </p:spPr>
            <p:txBody>
              <a:bodyPr lIns="33867" tIns="33867" rIns="33867" bIns="33867" rtlCol="0" anchor="ctr"/>
              <a:lstStyle/>
              <a:p>
                <a:pPr algn="ctr">
                  <a:lnSpc>
                    <a:spcPts val="2053"/>
                  </a:lnSpc>
                  <a:spcBef>
                    <a:spcPct val="0"/>
                  </a:spcBef>
                </a:pPr>
                <a:endParaRPr sz="1200">
                  <a:latin typeface="Aptos" panose="020B0004020202020204" pitchFamily="34" charset="0"/>
                </a:endParaRPr>
              </a:p>
            </p:txBody>
          </p:sp>
        </p:grpSp>
        <p:grpSp>
          <p:nvGrpSpPr>
            <p:cNvPr id="78" name="Group 42">
              <a:extLst>
                <a:ext uri="{FF2B5EF4-FFF2-40B4-BE49-F238E27FC236}">
                  <a16:creationId xmlns:a16="http://schemas.microsoft.com/office/drawing/2014/main" id="{279374AB-5D38-45AF-18FC-B6D863627923}"/>
                </a:ext>
              </a:extLst>
            </p:cNvPr>
            <p:cNvGrpSpPr/>
            <p:nvPr/>
          </p:nvGrpSpPr>
          <p:grpSpPr>
            <a:xfrm rot="-10800000">
              <a:off x="7788217" y="3393885"/>
              <a:ext cx="171304" cy="171304"/>
              <a:chOff x="0" y="0"/>
              <a:chExt cx="812800" cy="812800"/>
            </a:xfrm>
          </p:grpSpPr>
          <p:sp>
            <p:nvSpPr>
              <p:cNvPr id="128" name="Freeform 43">
                <a:extLst>
                  <a:ext uri="{FF2B5EF4-FFF2-40B4-BE49-F238E27FC236}">
                    <a16:creationId xmlns:a16="http://schemas.microsoft.com/office/drawing/2014/main" id="{FA919576-BD1D-CAB1-A385-E6B66F3C330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B500"/>
                </a:solidFill>
                <a:prstDash val="solid"/>
                <a:miter/>
              </a:ln>
            </p:spPr>
            <p:txBody>
              <a:bodyPr/>
              <a:lstStyle/>
              <a:p>
                <a:endParaRPr lang="en-IE" sz="1200">
                  <a:latin typeface="Aptos" panose="020B0004020202020204" pitchFamily="34" charset="0"/>
                </a:endParaRPr>
              </a:p>
            </p:txBody>
          </p:sp>
          <p:sp>
            <p:nvSpPr>
              <p:cNvPr id="129" name="TextBox 44">
                <a:extLst>
                  <a:ext uri="{FF2B5EF4-FFF2-40B4-BE49-F238E27FC236}">
                    <a16:creationId xmlns:a16="http://schemas.microsoft.com/office/drawing/2014/main" id="{5F3301C9-3883-E85B-D3AE-DFD6901D4EA1}"/>
                  </a:ext>
                </a:extLst>
              </p:cNvPr>
              <p:cNvSpPr txBox="1"/>
              <p:nvPr/>
            </p:nvSpPr>
            <p:spPr>
              <a:xfrm>
                <a:off x="76200" y="38100"/>
                <a:ext cx="660400" cy="698500"/>
              </a:xfrm>
              <a:prstGeom prst="rect">
                <a:avLst/>
              </a:prstGeom>
            </p:spPr>
            <p:txBody>
              <a:bodyPr lIns="33867" tIns="33867" rIns="33867" bIns="33867" rtlCol="0" anchor="ctr"/>
              <a:lstStyle/>
              <a:p>
                <a:pPr algn="ctr">
                  <a:lnSpc>
                    <a:spcPts val="2053"/>
                  </a:lnSpc>
                  <a:spcBef>
                    <a:spcPct val="0"/>
                  </a:spcBef>
                </a:pPr>
                <a:endParaRPr sz="1200">
                  <a:latin typeface="Aptos" panose="020B0004020202020204" pitchFamily="34" charset="0"/>
                </a:endParaRPr>
              </a:p>
            </p:txBody>
          </p:sp>
        </p:grpSp>
        <p:sp>
          <p:nvSpPr>
            <p:cNvPr id="79" name="Freeform 45">
              <a:extLst>
                <a:ext uri="{FF2B5EF4-FFF2-40B4-BE49-F238E27FC236}">
                  <a16:creationId xmlns:a16="http://schemas.microsoft.com/office/drawing/2014/main" id="{9A34EB45-7330-0CEF-B1E6-EC6196161049}"/>
                </a:ext>
              </a:extLst>
            </p:cNvPr>
            <p:cNvSpPr/>
            <p:nvPr/>
          </p:nvSpPr>
          <p:spPr>
            <a:xfrm rot="-5400000">
              <a:off x="1087567" y="3998542"/>
              <a:ext cx="2341437" cy="1132123"/>
            </a:xfrm>
            <a:custGeom>
              <a:avLst/>
              <a:gdLst/>
              <a:ahLst/>
              <a:cxnLst/>
              <a:rect l="l" t="t" r="r" b="b"/>
              <a:pathLst>
                <a:path w="3512155" h="1698185">
                  <a:moveTo>
                    <a:pt x="0" y="0"/>
                  </a:moveTo>
                  <a:lnTo>
                    <a:pt x="3512155" y="0"/>
                  </a:lnTo>
                  <a:lnTo>
                    <a:pt x="3512155" y="1698185"/>
                  </a:lnTo>
                  <a:lnTo>
                    <a:pt x="0" y="16981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latin typeface="Aptos" panose="020B0004020202020204" pitchFamily="34" charset="0"/>
              </a:endParaRPr>
            </a:p>
          </p:txBody>
        </p:sp>
        <p:sp>
          <p:nvSpPr>
            <p:cNvPr id="80" name="TextBox 46">
              <a:extLst>
                <a:ext uri="{FF2B5EF4-FFF2-40B4-BE49-F238E27FC236}">
                  <a16:creationId xmlns:a16="http://schemas.microsoft.com/office/drawing/2014/main" id="{C4C58506-C3CE-2F7E-B411-8F81CC227CE3}"/>
                </a:ext>
              </a:extLst>
            </p:cNvPr>
            <p:cNvSpPr txBox="1"/>
            <p:nvPr/>
          </p:nvSpPr>
          <p:spPr>
            <a:xfrm>
              <a:off x="4038936" y="3167641"/>
              <a:ext cx="812417" cy="158248"/>
            </a:xfrm>
            <a:prstGeom prst="rect">
              <a:avLst/>
            </a:prstGeom>
          </p:spPr>
          <p:txBody>
            <a:bodyPr lIns="0" tIns="0" rIns="0" bIns="0" rtlCol="0" anchor="t">
              <a:spAutoFit/>
            </a:bodyPr>
            <a:lstStyle/>
            <a:p>
              <a:pPr algn="ctr">
                <a:lnSpc>
                  <a:spcPts val="1311"/>
                </a:lnSpc>
              </a:pPr>
              <a:r>
                <a:rPr lang="en-US" sz="936" b="1">
                  <a:solidFill>
                    <a:srgbClr val="000000"/>
                  </a:solidFill>
                  <a:latin typeface="Aptos" panose="020B0004020202020204" pitchFamily="34" charset="0"/>
                  <a:ea typeface="Lato Bold"/>
                  <a:cs typeface="Lato Bold"/>
                  <a:sym typeface="Lato Bold"/>
                </a:rPr>
                <a:t>10</a:t>
              </a:r>
            </a:p>
          </p:txBody>
        </p:sp>
        <p:sp>
          <p:nvSpPr>
            <p:cNvPr id="81" name="TextBox 47">
              <a:extLst>
                <a:ext uri="{FF2B5EF4-FFF2-40B4-BE49-F238E27FC236}">
                  <a16:creationId xmlns:a16="http://schemas.microsoft.com/office/drawing/2014/main" id="{4CF3CC2D-0A7C-7A58-8BB8-1C8EF7E2278C}"/>
                </a:ext>
              </a:extLst>
            </p:cNvPr>
            <p:cNvSpPr txBox="1"/>
            <p:nvPr/>
          </p:nvSpPr>
          <p:spPr>
            <a:xfrm>
              <a:off x="5421505" y="3676383"/>
              <a:ext cx="1378318" cy="207814"/>
            </a:xfrm>
            <a:prstGeom prst="rect">
              <a:avLst/>
            </a:prstGeom>
          </p:spPr>
          <p:txBody>
            <a:bodyPr lIns="0" tIns="0" rIns="0" bIns="0" rtlCol="0" anchor="t">
              <a:spAutoFit/>
            </a:bodyPr>
            <a:lstStyle/>
            <a:p>
              <a:pPr algn="ctr">
                <a:lnSpc>
                  <a:spcPts val="1747"/>
                </a:lnSpc>
              </a:pPr>
              <a:r>
                <a:rPr lang="en-US" sz="1248" b="1">
                  <a:solidFill>
                    <a:srgbClr val="000000"/>
                  </a:solidFill>
                  <a:latin typeface="Aptos" panose="020B0004020202020204" pitchFamily="34" charset="0"/>
                  <a:ea typeface="Lato Heavy"/>
                  <a:cs typeface="Lato Heavy"/>
                  <a:sym typeface="Lato Heavy"/>
                </a:rPr>
                <a:t>August ‘23</a:t>
              </a:r>
            </a:p>
          </p:txBody>
        </p:sp>
        <p:sp>
          <p:nvSpPr>
            <p:cNvPr id="82" name="TextBox 48">
              <a:extLst>
                <a:ext uri="{FF2B5EF4-FFF2-40B4-BE49-F238E27FC236}">
                  <a16:creationId xmlns:a16="http://schemas.microsoft.com/office/drawing/2014/main" id="{2022CAB2-63F4-0F93-FACC-DCB7D2899183}"/>
                </a:ext>
              </a:extLst>
            </p:cNvPr>
            <p:cNvSpPr txBox="1"/>
            <p:nvPr/>
          </p:nvSpPr>
          <p:spPr>
            <a:xfrm>
              <a:off x="5492593" y="3930073"/>
              <a:ext cx="1378318" cy="771109"/>
            </a:xfrm>
            <a:prstGeom prst="rect">
              <a:avLst/>
            </a:prstGeom>
          </p:spPr>
          <p:txBody>
            <a:bodyPr lIns="0" tIns="0" rIns="0" bIns="0" rtlCol="0" anchor="t">
              <a:spAutoFit/>
            </a:bodyPr>
            <a:lstStyle/>
            <a:p>
              <a:pPr>
                <a:lnSpc>
                  <a:spcPts val="1481"/>
                </a:lnSpc>
              </a:pPr>
              <a:r>
                <a:rPr lang="en-US" sz="1200">
                  <a:solidFill>
                    <a:srgbClr val="000000"/>
                  </a:solidFill>
                  <a:ea typeface="Open Sans Medium"/>
                  <a:cs typeface="Open Sans Medium"/>
                  <a:sym typeface="Open Sans Medium"/>
                </a:rPr>
                <a:t>Onboard for one team from Office of Corporate and Legal Affairs</a:t>
              </a:r>
            </a:p>
          </p:txBody>
        </p:sp>
        <p:sp>
          <p:nvSpPr>
            <p:cNvPr id="83" name="TextBox 49">
              <a:extLst>
                <a:ext uri="{FF2B5EF4-FFF2-40B4-BE49-F238E27FC236}">
                  <a16:creationId xmlns:a16="http://schemas.microsoft.com/office/drawing/2014/main" id="{928B02B0-87F9-FD6B-BBAB-D8A04E0ADAF0}"/>
                </a:ext>
              </a:extLst>
            </p:cNvPr>
            <p:cNvSpPr txBox="1"/>
            <p:nvPr/>
          </p:nvSpPr>
          <p:spPr>
            <a:xfrm>
              <a:off x="2251181" y="991145"/>
              <a:ext cx="992064" cy="158248"/>
            </a:xfrm>
            <a:prstGeom prst="rect">
              <a:avLst/>
            </a:prstGeom>
          </p:spPr>
          <p:txBody>
            <a:bodyPr lIns="0" tIns="0" rIns="0" bIns="0" rtlCol="0" anchor="t">
              <a:spAutoFit/>
            </a:bodyPr>
            <a:lstStyle/>
            <a:p>
              <a:pPr algn="ctr">
                <a:lnSpc>
                  <a:spcPts val="1311"/>
                </a:lnSpc>
              </a:pPr>
              <a:r>
                <a:rPr lang="en-US" sz="936" b="1">
                  <a:solidFill>
                    <a:srgbClr val="000000"/>
                  </a:solidFill>
                  <a:latin typeface="Aptos" panose="020B0004020202020204" pitchFamily="34" charset="0"/>
                  <a:ea typeface="Lato Bold"/>
                  <a:cs typeface="Lato Bold"/>
                  <a:sym typeface="Lato Bold"/>
                </a:rPr>
                <a:t>1</a:t>
              </a:r>
            </a:p>
          </p:txBody>
        </p:sp>
        <p:sp>
          <p:nvSpPr>
            <p:cNvPr id="84" name="TextBox 50">
              <a:extLst>
                <a:ext uri="{FF2B5EF4-FFF2-40B4-BE49-F238E27FC236}">
                  <a16:creationId xmlns:a16="http://schemas.microsoft.com/office/drawing/2014/main" id="{BE73C054-672F-6CEC-F512-5415878A9D15}"/>
                </a:ext>
              </a:extLst>
            </p:cNvPr>
            <p:cNvSpPr txBox="1"/>
            <p:nvPr/>
          </p:nvSpPr>
          <p:spPr>
            <a:xfrm>
              <a:off x="5662047" y="3167641"/>
              <a:ext cx="992064" cy="158248"/>
            </a:xfrm>
            <a:prstGeom prst="rect">
              <a:avLst/>
            </a:prstGeom>
          </p:spPr>
          <p:txBody>
            <a:bodyPr lIns="0" tIns="0" rIns="0" bIns="0" rtlCol="0" anchor="t">
              <a:spAutoFit/>
            </a:bodyPr>
            <a:lstStyle/>
            <a:p>
              <a:pPr algn="ctr">
                <a:lnSpc>
                  <a:spcPts val="1311"/>
                </a:lnSpc>
              </a:pPr>
              <a:r>
                <a:rPr lang="en-US" sz="936" b="1">
                  <a:solidFill>
                    <a:srgbClr val="000000"/>
                  </a:solidFill>
                  <a:latin typeface="Aptos" panose="020B0004020202020204" pitchFamily="34" charset="0"/>
                  <a:ea typeface="Lato Bold"/>
                  <a:cs typeface="Lato Bold"/>
                  <a:sym typeface="Lato Bold"/>
                </a:rPr>
                <a:t>9</a:t>
              </a:r>
            </a:p>
          </p:txBody>
        </p:sp>
        <p:sp>
          <p:nvSpPr>
            <p:cNvPr id="85" name="TextBox 51">
              <a:extLst>
                <a:ext uri="{FF2B5EF4-FFF2-40B4-BE49-F238E27FC236}">
                  <a16:creationId xmlns:a16="http://schemas.microsoft.com/office/drawing/2014/main" id="{7AD41A26-7678-B473-7515-57F3906A692A}"/>
                </a:ext>
              </a:extLst>
            </p:cNvPr>
            <p:cNvSpPr txBox="1"/>
            <p:nvPr/>
          </p:nvSpPr>
          <p:spPr>
            <a:xfrm>
              <a:off x="2256869" y="3167641"/>
              <a:ext cx="992064" cy="158248"/>
            </a:xfrm>
            <a:prstGeom prst="rect">
              <a:avLst/>
            </a:prstGeom>
          </p:spPr>
          <p:txBody>
            <a:bodyPr lIns="0" tIns="0" rIns="0" bIns="0" rtlCol="0" anchor="t">
              <a:spAutoFit/>
            </a:bodyPr>
            <a:lstStyle/>
            <a:p>
              <a:pPr algn="ctr">
                <a:lnSpc>
                  <a:spcPts val="1311"/>
                </a:lnSpc>
              </a:pPr>
              <a:r>
                <a:rPr lang="en-US" sz="936" b="1">
                  <a:solidFill>
                    <a:srgbClr val="000000"/>
                  </a:solidFill>
                  <a:latin typeface="Aptos" panose="020B0004020202020204" pitchFamily="34" charset="0"/>
                  <a:ea typeface="Lato Bold"/>
                  <a:cs typeface="Lato Bold"/>
                  <a:sym typeface="Lato Bold"/>
                </a:rPr>
                <a:t>11</a:t>
              </a:r>
            </a:p>
          </p:txBody>
        </p:sp>
        <p:sp>
          <p:nvSpPr>
            <p:cNvPr id="86" name="TextBox 52">
              <a:extLst>
                <a:ext uri="{FF2B5EF4-FFF2-40B4-BE49-F238E27FC236}">
                  <a16:creationId xmlns:a16="http://schemas.microsoft.com/office/drawing/2014/main" id="{2C73BD35-A101-D1C4-71A0-C2368D592CD1}"/>
                </a:ext>
              </a:extLst>
            </p:cNvPr>
            <p:cNvSpPr txBox="1"/>
            <p:nvPr/>
          </p:nvSpPr>
          <p:spPr>
            <a:xfrm>
              <a:off x="2063742" y="1515835"/>
              <a:ext cx="1378318" cy="207814"/>
            </a:xfrm>
            <a:prstGeom prst="rect">
              <a:avLst/>
            </a:prstGeom>
          </p:spPr>
          <p:txBody>
            <a:bodyPr lIns="0" tIns="0" rIns="0" bIns="0" rtlCol="0" anchor="t">
              <a:spAutoFit/>
            </a:bodyPr>
            <a:lstStyle/>
            <a:p>
              <a:pPr algn="ctr">
                <a:lnSpc>
                  <a:spcPts val="1747"/>
                </a:lnSpc>
              </a:pPr>
              <a:r>
                <a:rPr lang="en-US" sz="1248" b="1">
                  <a:solidFill>
                    <a:srgbClr val="000000"/>
                  </a:solidFill>
                  <a:latin typeface="Aptos" panose="020B0004020202020204" pitchFamily="34" charset="0"/>
                  <a:ea typeface="Lato Heavy"/>
                  <a:cs typeface="Lato Heavy"/>
                  <a:sym typeface="Lato Heavy"/>
                </a:rPr>
                <a:t>July ‘22</a:t>
              </a:r>
            </a:p>
          </p:txBody>
        </p:sp>
        <p:sp>
          <p:nvSpPr>
            <p:cNvPr id="87" name="TextBox 53">
              <a:extLst>
                <a:ext uri="{FF2B5EF4-FFF2-40B4-BE49-F238E27FC236}">
                  <a16:creationId xmlns:a16="http://schemas.microsoft.com/office/drawing/2014/main" id="{62117309-4890-9E3B-B78B-F7F5218F0B78}"/>
                </a:ext>
              </a:extLst>
            </p:cNvPr>
            <p:cNvSpPr txBox="1"/>
            <p:nvPr/>
          </p:nvSpPr>
          <p:spPr>
            <a:xfrm>
              <a:off x="7134439" y="3676383"/>
              <a:ext cx="1378318" cy="207814"/>
            </a:xfrm>
            <a:prstGeom prst="rect">
              <a:avLst/>
            </a:prstGeom>
          </p:spPr>
          <p:txBody>
            <a:bodyPr lIns="0" tIns="0" rIns="0" bIns="0" rtlCol="0" anchor="t">
              <a:spAutoFit/>
            </a:bodyPr>
            <a:lstStyle/>
            <a:p>
              <a:pPr algn="ctr">
                <a:lnSpc>
                  <a:spcPts val="1747"/>
                </a:lnSpc>
              </a:pPr>
              <a:r>
                <a:rPr lang="en-US" sz="1248" b="1">
                  <a:solidFill>
                    <a:srgbClr val="000000"/>
                  </a:solidFill>
                  <a:latin typeface="Aptos" panose="020B0004020202020204" pitchFamily="34" charset="0"/>
                  <a:ea typeface="Lato Heavy"/>
                  <a:cs typeface="Lato Heavy"/>
                  <a:sym typeface="Lato Heavy"/>
                </a:rPr>
                <a:t>August ‘23</a:t>
              </a:r>
            </a:p>
          </p:txBody>
        </p:sp>
        <p:sp>
          <p:nvSpPr>
            <p:cNvPr id="88" name="TextBox 54">
              <a:extLst>
                <a:ext uri="{FF2B5EF4-FFF2-40B4-BE49-F238E27FC236}">
                  <a16:creationId xmlns:a16="http://schemas.microsoft.com/office/drawing/2014/main" id="{04195EDE-0F2B-B4A2-7664-1AF4E1C9E129}"/>
                </a:ext>
              </a:extLst>
            </p:cNvPr>
            <p:cNvSpPr txBox="1"/>
            <p:nvPr/>
          </p:nvSpPr>
          <p:spPr>
            <a:xfrm>
              <a:off x="2143569" y="3676383"/>
              <a:ext cx="1378318" cy="207814"/>
            </a:xfrm>
            <a:prstGeom prst="rect">
              <a:avLst/>
            </a:prstGeom>
          </p:spPr>
          <p:txBody>
            <a:bodyPr lIns="0" tIns="0" rIns="0" bIns="0" rtlCol="0" anchor="t">
              <a:spAutoFit/>
            </a:bodyPr>
            <a:lstStyle/>
            <a:p>
              <a:pPr algn="ctr">
                <a:lnSpc>
                  <a:spcPts val="1747"/>
                </a:lnSpc>
              </a:pPr>
              <a:r>
                <a:rPr lang="en-US" sz="1248" b="1">
                  <a:solidFill>
                    <a:srgbClr val="000000"/>
                  </a:solidFill>
                  <a:latin typeface="Aptos" panose="020B0004020202020204" pitchFamily="34" charset="0"/>
                  <a:ea typeface="Lato Heavy"/>
                  <a:cs typeface="Lato Heavy"/>
                  <a:sym typeface="Lato Heavy"/>
                </a:rPr>
                <a:t>October ‘23</a:t>
              </a:r>
            </a:p>
          </p:txBody>
        </p:sp>
        <p:sp>
          <p:nvSpPr>
            <p:cNvPr id="89" name="TextBox 55">
              <a:extLst>
                <a:ext uri="{FF2B5EF4-FFF2-40B4-BE49-F238E27FC236}">
                  <a16:creationId xmlns:a16="http://schemas.microsoft.com/office/drawing/2014/main" id="{297E2765-C57C-07A7-2C2E-FBF5A416EB70}"/>
                </a:ext>
              </a:extLst>
            </p:cNvPr>
            <p:cNvSpPr txBox="1"/>
            <p:nvPr/>
          </p:nvSpPr>
          <p:spPr>
            <a:xfrm>
              <a:off x="2065158" y="1742524"/>
              <a:ext cx="1378318" cy="758926"/>
            </a:xfrm>
            <a:prstGeom prst="rect">
              <a:avLst/>
            </a:prstGeom>
          </p:spPr>
          <p:txBody>
            <a:bodyPr lIns="0" tIns="0" rIns="0" bIns="0" rtlCol="0" anchor="t">
              <a:spAutoFit/>
            </a:bodyPr>
            <a:lstStyle/>
            <a:p>
              <a:pPr>
                <a:lnSpc>
                  <a:spcPts val="1481"/>
                </a:lnSpc>
              </a:pPr>
              <a:r>
                <a:rPr lang="en-US" sz="1200" dirty="0">
                  <a:solidFill>
                    <a:srgbClr val="000000"/>
                  </a:solidFill>
                  <a:ea typeface="Open Sans Medium"/>
                  <a:cs typeface="Open Sans Medium"/>
                  <a:sym typeface="Open Sans Medium"/>
                </a:rPr>
                <a:t>Kick of the project and design of the system</a:t>
              </a:r>
            </a:p>
            <a:p>
              <a:pPr>
                <a:lnSpc>
                  <a:spcPts val="1481"/>
                </a:lnSpc>
              </a:pPr>
              <a:endParaRPr lang="en-US" sz="1058" b="1" dirty="0">
                <a:solidFill>
                  <a:srgbClr val="000000"/>
                </a:solidFill>
                <a:latin typeface="Aptos" panose="020B0004020202020204" pitchFamily="34" charset="0"/>
                <a:ea typeface="Open Sans Medium"/>
                <a:cs typeface="Open Sans Medium"/>
                <a:sym typeface="Open Sans Medium"/>
              </a:endParaRPr>
            </a:p>
          </p:txBody>
        </p:sp>
        <p:sp>
          <p:nvSpPr>
            <p:cNvPr id="90" name="TextBox 56">
              <a:extLst>
                <a:ext uri="{FF2B5EF4-FFF2-40B4-BE49-F238E27FC236}">
                  <a16:creationId xmlns:a16="http://schemas.microsoft.com/office/drawing/2014/main" id="{880CA81E-ACD5-E432-84F1-390878E160BC}"/>
                </a:ext>
              </a:extLst>
            </p:cNvPr>
            <p:cNvSpPr txBox="1"/>
            <p:nvPr/>
          </p:nvSpPr>
          <p:spPr>
            <a:xfrm>
              <a:off x="7181785" y="3936423"/>
              <a:ext cx="1378318" cy="386388"/>
            </a:xfrm>
            <a:prstGeom prst="rect">
              <a:avLst/>
            </a:prstGeom>
          </p:spPr>
          <p:txBody>
            <a:bodyPr lIns="0" tIns="0" rIns="0" bIns="0" rtlCol="0" anchor="t">
              <a:spAutoFit/>
            </a:bodyPr>
            <a:lstStyle/>
            <a:p>
              <a:pPr>
                <a:lnSpc>
                  <a:spcPts val="1481"/>
                </a:lnSpc>
              </a:pPr>
              <a:r>
                <a:rPr lang="en-US" sz="1200">
                  <a:solidFill>
                    <a:srgbClr val="000000"/>
                  </a:solidFill>
                  <a:ea typeface="Open Sans Medium"/>
                  <a:cs typeface="Open Sans Medium"/>
                  <a:sym typeface="Open Sans Medium"/>
                </a:rPr>
                <a:t>Go Live second phase IT Services</a:t>
              </a:r>
            </a:p>
          </p:txBody>
        </p:sp>
        <p:sp>
          <p:nvSpPr>
            <p:cNvPr id="91" name="TextBox 57">
              <a:extLst>
                <a:ext uri="{FF2B5EF4-FFF2-40B4-BE49-F238E27FC236}">
                  <a16:creationId xmlns:a16="http://schemas.microsoft.com/office/drawing/2014/main" id="{C8B16973-F0E7-9508-8E2A-0C1411E91F1F}"/>
                </a:ext>
              </a:extLst>
            </p:cNvPr>
            <p:cNvSpPr txBox="1"/>
            <p:nvPr/>
          </p:nvSpPr>
          <p:spPr>
            <a:xfrm>
              <a:off x="2243052" y="3949523"/>
              <a:ext cx="1378318" cy="379206"/>
            </a:xfrm>
            <a:prstGeom prst="rect">
              <a:avLst/>
            </a:prstGeom>
          </p:spPr>
          <p:txBody>
            <a:bodyPr lIns="0" tIns="0" rIns="0" bIns="0" rtlCol="0" anchor="t">
              <a:spAutoFit/>
            </a:bodyPr>
            <a:lstStyle/>
            <a:p>
              <a:pPr>
                <a:lnSpc>
                  <a:spcPts val="1481"/>
                </a:lnSpc>
              </a:pPr>
              <a:r>
                <a:rPr lang="en-US" sz="1200" dirty="0">
                  <a:solidFill>
                    <a:srgbClr val="000000"/>
                  </a:solidFill>
                  <a:ea typeface="Open Sans Medium"/>
                  <a:cs typeface="Open Sans Medium"/>
                  <a:sym typeface="Open Sans Medium"/>
                </a:rPr>
                <a:t>Change Module design &amp; workshops</a:t>
              </a:r>
            </a:p>
          </p:txBody>
        </p:sp>
        <p:sp>
          <p:nvSpPr>
            <p:cNvPr id="92" name="TextBox 58">
              <a:extLst>
                <a:ext uri="{FF2B5EF4-FFF2-40B4-BE49-F238E27FC236}">
                  <a16:creationId xmlns:a16="http://schemas.microsoft.com/office/drawing/2014/main" id="{F5A3B02E-8EC3-98C2-2295-32D01895A4FC}"/>
                </a:ext>
              </a:extLst>
            </p:cNvPr>
            <p:cNvSpPr txBox="1"/>
            <p:nvPr/>
          </p:nvSpPr>
          <p:spPr>
            <a:xfrm>
              <a:off x="3964116" y="991145"/>
              <a:ext cx="992064" cy="158248"/>
            </a:xfrm>
            <a:prstGeom prst="rect">
              <a:avLst/>
            </a:prstGeom>
          </p:spPr>
          <p:txBody>
            <a:bodyPr lIns="0" tIns="0" rIns="0" bIns="0" rtlCol="0" anchor="t">
              <a:spAutoFit/>
            </a:bodyPr>
            <a:lstStyle/>
            <a:p>
              <a:pPr algn="ctr">
                <a:lnSpc>
                  <a:spcPts val="1311"/>
                </a:lnSpc>
              </a:pPr>
              <a:r>
                <a:rPr lang="en-US" sz="936" b="1">
                  <a:solidFill>
                    <a:srgbClr val="000000"/>
                  </a:solidFill>
                  <a:latin typeface="Aptos" panose="020B0004020202020204" pitchFamily="34" charset="0"/>
                  <a:ea typeface="Lato Bold"/>
                  <a:cs typeface="Lato Bold"/>
                  <a:sym typeface="Lato Bold"/>
                </a:rPr>
                <a:t>2</a:t>
              </a:r>
            </a:p>
          </p:txBody>
        </p:sp>
        <p:sp>
          <p:nvSpPr>
            <p:cNvPr id="93" name="TextBox 59">
              <a:extLst>
                <a:ext uri="{FF2B5EF4-FFF2-40B4-BE49-F238E27FC236}">
                  <a16:creationId xmlns:a16="http://schemas.microsoft.com/office/drawing/2014/main" id="{7AF84622-E4A9-855C-463C-8A8ED0BC86AC}"/>
                </a:ext>
              </a:extLst>
            </p:cNvPr>
            <p:cNvSpPr txBox="1"/>
            <p:nvPr/>
          </p:nvSpPr>
          <p:spPr>
            <a:xfrm>
              <a:off x="7374981" y="3167641"/>
              <a:ext cx="992064" cy="158248"/>
            </a:xfrm>
            <a:prstGeom prst="rect">
              <a:avLst/>
            </a:prstGeom>
          </p:spPr>
          <p:txBody>
            <a:bodyPr lIns="0" tIns="0" rIns="0" bIns="0" rtlCol="0" anchor="t">
              <a:spAutoFit/>
            </a:bodyPr>
            <a:lstStyle/>
            <a:p>
              <a:pPr algn="ctr">
                <a:lnSpc>
                  <a:spcPts val="1311"/>
                </a:lnSpc>
              </a:pPr>
              <a:r>
                <a:rPr lang="en-US" sz="936" b="1">
                  <a:solidFill>
                    <a:srgbClr val="000000"/>
                  </a:solidFill>
                  <a:latin typeface="Aptos" panose="020B0004020202020204" pitchFamily="34" charset="0"/>
                  <a:ea typeface="Lato Bold"/>
                  <a:cs typeface="Lato Bold"/>
                  <a:sym typeface="Lato Bold"/>
                </a:rPr>
                <a:t>8</a:t>
              </a:r>
            </a:p>
          </p:txBody>
        </p:sp>
        <p:sp>
          <p:nvSpPr>
            <p:cNvPr id="94" name="TextBox 60">
              <a:extLst>
                <a:ext uri="{FF2B5EF4-FFF2-40B4-BE49-F238E27FC236}">
                  <a16:creationId xmlns:a16="http://schemas.microsoft.com/office/drawing/2014/main" id="{DE97AEDE-1536-F395-4812-D92D10890E8B}"/>
                </a:ext>
              </a:extLst>
            </p:cNvPr>
            <p:cNvSpPr txBox="1"/>
            <p:nvPr/>
          </p:nvSpPr>
          <p:spPr>
            <a:xfrm>
              <a:off x="3949250" y="5359003"/>
              <a:ext cx="992064" cy="158248"/>
            </a:xfrm>
            <a:prstGeom prst="rect">
              <a:avLst/>
            </a:prstGeom>
          </p:spPr>
          <p:txBody>
            <a:bodyPr lIns="0" tIns="0" rIns="0" bIns="0" rtlCol="0" anchor="t">
              <a:spAutoFit/>
            </a:bodyPr>
            <a:lstStyle/>
            <a:p>
              <a:pPr algn="ctr">
                <a:lnSpc>
                  <a:spcPts val="1311"/>
                </a:lnSpc>
              </a:pPr>
              <a:r>
                <a:rPr lang="en-US" sz="936">
                  <a:solidFill>
                    <a:srgbClr val="000000"/>
                  </a:solidFill>
                  <a:latin typeface="Aptos" panose="020B0004020202020204" pitchFamily="34" charset="0"/>
                  <a:ea typeface="Lato"/>
                  <a:cs typeface="Lato"/>
                  <a:sym typeface="Lato"/>
                </a:rPr>
                <a:t>14</a:t>
              </a:r>
            </a:p>
          </p:txBody>
        </p:sp>
        <p:sp>
          <p:nvSpPr>
            <p:cNvPr id="95" name="TextBox 61">
              <a:extLst>
                <a:ext uri="{FF2B5EF4-FFF2-40B4-BE49-F238E27FC236}">
                  <a16:creationId xmlns:a16="http://schemas.microsoft.com/office/drawing/2014/main" id="{B6F94C26-E540-CD10-C83E-E426529C673A}"/>
                </a:ext>
              </a:extLst>
            </p:cNvPr>
            <p:cNvSpPr txBox="1"/>
            <p:nvPr/>
          </p:nvSpPr>
          <p:spPr>
            <a:xfrm>
              <a:off x="3776676" y="1515835"/>
              <a:ext cx="1378318" cy="207814"/>
            </a:xfrm>
            <a:prstGeom prst="rect">
              <a:avLst/>
            </a:prstGeom>
          </p:spPr>
          <p:txBody>
            <a:bodyPr lIns="0" tIns="0" rIns="0" bIns="0" rtlCol="0" anchor="t">
              <a:spAutoFit/>
            </a:bodyPr>
            <a:lstStyle/>
            <a:p>
              <a:pPr algn="ctr">
                <a:lnSpc>
                  <a:spcPts val="1747"/>
                </a:lnSpc>
              </a:pPr>
              <a:r>
                <a:rPr lang="en-US" sz="1248" b="1">
                  <a:solidFill>
                    <a:srgbClr val="000000"/>
                  </a:solidFill>
                  <a:latin typeface="Aptos" panose="020B0004020202020204" pitchFamily="34" charset="0"/>
                  <a:ea typeface="Lato Heavy"/>
                  <a:cs typeface="Lato Heavy"/>
                  <a:sym typeface="Lato Heavy"/>
                </a:rPr>
                <a:t>August ‘22</a:t>
              </a:r>
            </a:p>
          </p:txBody>
        </p:sp>
        <p:sp>
          <p:nvSpPr>
            <p:cNvPr id="96" name="TextBox 62">
              <a:extLst>
                <a:ext uri="{FF2B5EF4-FFF2-40B4-BE49-F238E27FC236}">
                  <a16:creationId xmlns:a16="http://schemas.microsoft.com/office/drawing/2014/main" id="{EBC3570F-A3BE-FBE0-84EF-20F9175207A3}"/>
                </a:ext>
              </a:extLst>
            </p:cNvPr>
            <p:cNvSpPr txBox="1"/>
            <p:nvPr/>
          </p:nvSpPr>
          <p:spPr>
            <a:xfrm>
              <a:off x="8847373" y="3676383"/>
              <a:ext cx="1378318" cy="207814"/>
            </a:xfrm>
            <a:prstGeom prst="rect">
              <a:avLst/>
            </a:prstGeom>
          </p:spPr>
          <p:txBody>
            <a:bodyPr lIns="0" tIns="0" rIns="0" bIns="0" rtlCol="0" anchor="t">
              <a:spAutoFit/>
            </a:bodyPr>
            <a:lstStyle/>
            <a:p>
              <a:pPr algn="ctr">
                <a:lnSpc>
                  <a:spcPts val="1747"/>
                </a:lnSpc>
              </a:pPr>
              <a:r>
                <a:rPr lang="en-US" sz="1248" b="1">
                  <a:solidFill>
                    <a:srgbClr val="000000"/>
                  </a:solidFill>
                  <a:latin typeface="Aptos" panose="020B0004020202020204" pitchFamily="34" charset="0"/>
                  <a:ea typeface="Lato Heavy"/>
                  <a:cs typeface="Lato Heavy"/>
                  <a:sym typeface="Lato Heavy"/>
                </a:rPr>
                <a:t>July ‘23</a:t>
              </a:r>
            </a:p>
          </p:txBody>
        </p:sp>
        <p:sp>
          <p:nvSpPr>
            <p:cNvPr id="97" name="TextBox 63">
              <a:extLst>
                <a:ext uri="{FF2B5EF4-FFF2-40B4-BE49-F238E27FC236}">
                  <a16:creationId xmlns:a16="http://schemas.microsoft.com/office/drawing/2014/main" id="{82684253-0F9A-B07E-B92D-C37E04F7202D}"/>
                </a:ext>
              </a:extLst>
            </p:cNvPr>
            <p:cNvSpPr txBox="1"/>
            <p:nvPr/>
          </p:nvSpPr>
          <p:spPr>
            <a:xfrm>
              <a:off x="1872032" y="4510629"/>
              <a:ext cx="1378318" cy="207814"/>
            </a:xfrm>
            <a:prstGeom prst="rect">
              <a:avLst/>
            </a:prstGeom>
          </p:spPr>
          <p:txBody>
            <a:bodyPr lIns="0" tIns="0" rIns="0" bIns="0" rtlCol="0" anchor="t">
              <a:spAutoFit/>
            </a:bodyPr>
            <a:lstStyle/>
            <a:p>
              <a:pPr algn="ctr">
                <a:lnSpc>
                  <a:spcPts val="1747"/>
                </a:lnSpc>
              </a:pPr>
              <a:r>
                <a:rPr lang="en-US" sz="1248" b="1">
                  <a:solidFill>
                    <a:srgbClr val="000000"/>
                  </a:solidFill>
                  <a:latin typeface="Aptos" panose="020B0004020202020204" pitchFamily="34" charset="0"/>
                  <a:ea typeface="Lato Heavy"/>
                  <a:cs typeface="Lato Heavy"/>
                  <a:sym typeface="Lato Heavy"/>
                </a:rPr>
                <a:t>November ‘23</a:t>
              </a:r>
            </a:p>
          </p:txBody>
        </p:sp>
        <p:sp>
          <p:nvSpPr>
            <p:cNvPr id="98" name="TextBox 64">
              <a:extLst>
                <a:ext uri="{FF2B5EF4-FFF2-40B4-BE49-F238E27FC236}">
                  <a16:creationId xmlns:a16="http://schemas.microsoft.com/office/drawing/2014/main" id="{186A9CE4-EA78-7D6A-46C3-5C0B52175352}"/>
                </a:ext>
              </a:extLst>
            </p:cNvPr>
            <p:cNvSpPr txBox="1"/>
            <p:nvPr/>
          </p:nvSpPr>
          <p:spPr>
            <a:xfrm>
              <a:off x="3856503" y="1755965"/>
              <a:ext cx="1378318" cy="386388"/>
            </a:xfrm>
            <a:prstGeom prst="rect">
              <a:avLst/>
            </a:prstGeom>
          </p:spPr>
          <p:txBody>
            <a:bodyPr lIns="0" tIns="0" rIns="0" bIns="0" rtlCol="0" anchor="t">
              <a:spAutoFit/>
            </a:bodyPr>
            <a:lstStyle/>
            <a:p>
              <a:pPr>
                <a:lnSpc>
                  <a:spcPts val="1481"/>
                </a:lnSpc>
              </a:pPr>
              <a:r>
                <a:rPr lang="en-US" sz="1200" dirty="0">
                  <a:solidFill>
                    <a:srgbClr val="000000"/>
                  </a:solidFill>
                  <a:ea typeface="Open Sans Medium"/>
                  <a:cs typeface="Open Sans Medium"/>
                  <a:sym typeface="Open Sans Medium"/>
                </a:rPr>
                <a:t>Onboarding of first two teams</a:t>
              </a:r>
            </a:p>
          </p:txBody>
        </p:sp>
        <p:sp>
          <p:nvSpPr>
            <p:cNvPr id="99" name="TextBox 65">
              <a:extLst>
                <a:ext uri="{FF2B5EF4-FFF2-40B4-BE49-F238E27FC236}">
                  <a16:creationId xmlns:a16="http://schemas.microsoft.com/office/drawing/2014/main" id="{63F0DC7C-A9B2-4A4B-D990-D3A15C79507F}"/>
                </a:ext>
              </a:extLst>
            </p:cNvPr>
            <p:cNvSpPr txBox="1"/>
            <p:nvPr/>
          </p:nvSpPr>
          <p:spPr>
            <a:xfrm>
              <a:off x="8942204" y="3936423"/>
              <a:ext cx="1378318" cy="386388"/>
            </a:xfrm>
            <a:prstGeom prst="rect">
              <a:avLst/>
            </a:prstGeom>
          </p:spPr>
          <p:txBody>
            <a:bodyPr lIns="0" tIns="0" rIns="0" bIns="0" rtlCol="0" anchor="t">
              <a:spAutoFit/>
            </a:bodyPr>
            <a:lstStyle/>
            <a:p>
              <a:pPr>
                <a:lnSpc>
                  <a:spcPts val="1481"/>
                </a:lnSpc>
              </a:pPr>
              <a:r>
                <a:rPr lang="en-US" sz="1200" dirty="0">
                  <a:solidFill>
                    <a:srgbClr val="000000"/>
                  </a:solidFill>
                  <a:ea typeface="Open Sans Medium"/>
                  <a:cs typeface="Open Sans Medium"/>
                  <a:sym typeface="Open Sans Medium"/>
                </a:rPr>
                <a:t>Go live first phase of IT Services</a:t>
              </a:r>
            </a:p>
          </p:txBody>
        </p:sp>
        <p:sp>
          <p:nvSpPr>
            <p:cNvPr id="100" name="TextBox 66">
              <a:extLst>
                <a:ext uri="{FF2B5EF4-FFF2-40B4-BE49-F238E27FC236}">
                  <a16:creationId xmlns:a16="http://schemas.microsoft.com/office/drawing/2014/main" id="{BD8EF12A-9FFF-6A9E-6E40-231658D6E728}"/>
                </a:ext>
              </a:extLst>
            </p:cNvPr>
            <p:cNvSpPr txBox="1"/>
            <p:nvPr/>
          </p:nvSpPr>
          <p:spPr>
            <a:xfrm>
              <a:off x="2243052" y="4790074"/>
              <a:ext cx="1378318" cy="571567"/>
            </a:xfrm>
            <a:prstGeom prst="rect">
              <a:avLst/>
            </a:prstGeom>
          </p:spPr>
          <p:txBody>
            <a:bodyPr lIns="0" tIns="0" rIns="0" bIns="0" rtlCol="0" anchor="t">
              <a:spAutoFit/>
            </a:bodyPr>
            <a:lstStyle/>
            <a:p>
              <a:pPr>
                <a:lnSpc>
                  <a:spcPts val="1481"/>
                </a:lnSpc>
              </a:pPr>
              <a:r>
                <a:rPr lang="en-US" sz="1200">
                  <a:solidFill>
                    <a:srgbClr val="000000"/>
                  </a:solidFill>
                  <a:ea typeface="Open Sans Medium"/>
                  <a:cs typeface="Open Sans Medium"/>
                  <a:sym typeface="Open Sans Medium"/>
                </a:rPr>
                <a:t>Create new partition for IT Admins in other departments</a:t>
              </a:r>
            </a:p>
          </p:txBody>
        </p:sp>
        <p:sp>
          <p:nvSpPr>
            <p:cNvPr id="101" name="TextBox 67">
              <a:extLst>
                <a:ext uri="{FF2B5EF4-FFF2-40B4-BE49-F238E27FC236}">
                  <a16:creationId xmlns:a16="http://schemas.microsoft.com/office/drawing/2014/main" id="{B323C9E1-9B71-CF54-F13A-4478499518AD}"/>
                </a:ext>
              </a:extLst>
            </p:cNvPr>
            <p:cNvSpPr txBox="1"/>
            <p:nvPr/>
          </p:nvSpPr>
          <p:spPr>
            <a:xfrm>
              <a:off x="5676912" y="991145"/>
              <a:ext cx="992064" cy="158248"/>
            </a:xfrm>
            <a:prstGeom prst="rect">
              <a:avLst/>
            </a:prstGeom>
          </p:spPr>
          <p:txBody>
            <a:bodyPr lIns="0" tIns="0" rIns="0" bIns="0" rtlCol="0" anchor="t">
              <a:spAutoFit/>
            </a:bodyPr>
            <a:lstStyle/>
            <a:p>
              <a:pPr algn="ctr">
                <a:lnSpc>
                  <a:spcPts val="1311"/>
                </a:lnSpc>
              </a:pPr>
              <a:r>
                <a:rPr lang="en-US" sz="936" b="1">
                  <a:solidFill>
                    <a:srgbClr val="000000"/>
                  </a:solidFill>
                  <a:latin typeface="Aptos" panose="020B0004020202020204" pitchFamily="34" charset="0"/>
                  <a:ea typeface="Lato Bold"/>
                  <a:cs typeface="Lato Bold"/>
                  <a:sym typeface="Lato Bold"/>
                </a:rPr>
                <a:t>3</a:t>
              </a:r>
            </a:p>
          </p:txBody>
        </p:sp>
        <p:sp>
          <p:nvSpPr>
            <p:cNvPr id="102" name="Freeform 68">
              <a:extLst>
                <a:ext uri="{FF2B5EF4-FFF2-40B4-BE49-F238E27FC236}">
                  <a16:creationId xmlns:a16="http://schemas.microsoft.com/office/drawing/2014/main" id="{1436BB34-2BDF-2C9A-B1E3-A23C48F27D10}"/>
                </a:ext>
              </a:extLst>
            </p:cNvPr>
            <p:cNvSpPr/>
            <p:nvPr/>
          </p:nvSpPr>
          <p:spPr>
            <a:xfrm rot="5400000">
              <a:off x="8908504" y="1823362"/>
              <a:ext cx="2341437" cy="1132123"/>
            </a:xfrm>
            <a:custGeom>
              <a:avLst/>
              <a:gdLst/>
              <a:ahLst/>
              <a:cxnLst/>
              <a:rect l="l" t="t" r="r" b="b"/>
              <a:pathLst>
                <a:path w="3512155" h="1698185">
                  <a:moveTo>
                    <a:pt x="0" y="0"/>
                  </a:moveTo>
                  <a:lnTo>
                    <a:pt x="3512155" y="0"/>
                  </a:lnTo>
                  <a:lnTo>
                    <a:pt x="3512155" y="1698184"/>
                  </a:lnTo>
                  <a:lnTo>
                    <a:pt x="0" y="16981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b="1" dirty="0">
                <a:latin typeface="Aptos" panose="020B0004020202020204" pitchFamily="34" charset="0"/>
              </a:endParaRPr>
            </a:p>
          </p:txBody>
        </p:sp>
        <p:sp>
          <p:nvSpPr>
            <p:cNvPr id="103" name="TextBox 69">
              <a:extLst>
                <a:ext uri="{FF2B5EF4-FFF2-40B4-BE49-F238E27FC236}">
                  <a16:creationId xmlns:a16="http://schemas.microsoft.com/office/drawing/2014/main" id="{87ECDEDA-146E-7A61-7AA7-37E803B30250}"/>
                </a:ext>
              </a:extLst>
            </p:cNvPr>
            <p:cNvSpPr txBox="1"/>
            <p:nvPr/>
          </p:nvSpPr>
          <p:spPr>
            <a:xfrm>
              <a:off x="9087777" y="3167641"/>
              <a:ext cx="992064" cy="158248"/>
            </a:xfrm>
            <a:prstGeom prst="rect">
              <a:avLst/>
            </a:prstGeom>
          </p:spPr>
          <p:txBody>
            <a:bodyPr lIns="0" tIns="0" rIns="0" bIns="0" rtlCol="0" anchor="t">
              <a:spAutoFit/>
            </a:bodyPr>
            <a:lstStyle/>
            <a:p>
              <a:pPr algn="ctr">
                <a:lnSpc>
                  <a:spcPts val="1311"/>
                </a:lnSpc>
              </a:pPr>
              <a:r>
                <a:rPr lang="en-US" sz="936" b="1">
                  <a:solidFill>
                    <a:srgbClr val="000000"/>
                  </a:solidFill>
                  <a:latin typeface="Aptos" panose="020B0004020202020204" pitchFamily="34" charset="0"/>
                  <a:ea typeface="Lato Bold"/>
                  <a:cs typeface="Lato Bold"/>
                  <a:sym typeface="Lato Bold"/>
                </a:rPr>
                <a:t>7</a:t>
              </a:r>
            </a:p>
          </p:txBody>
        </p:sp>
        <p:sp>
          <p:nvSpPr>
            <p:cNvPr id="104" name="TextBox 70">
              <a:extLst>
                <a:ext uri="{FF2B5EF4-FFF2-40B4-BE49-F238E27FC236}">
                  <a16:creationId xmlns:a16="http://schemas.microsoft.com/office/drawing/2014/main" id="{D017A956-EC85-8F58-A880-F03393FB08CB}"/>
                </a:ext>
              </a:extLst>
            </p:cNvPr>
            <p:cNvSpPr txBox="1"/>
            <p:nvPr/>
          </p:nvSpPr>
          <p:spPr>
            <a:xfrm>
              <a:off x="5662047" y="5359003"/>
              <a:ext cx="992064" cy="158248"/>
            </a:xfrm>
            <a:prstGeom prst="rect">
              <a:avLst/>
            </a:prstGeom>
          </p:spPr>
          <p:txBody>
            <a:bodyPr lIns="0" tIns="0" rIns="0" bIns="0" rtlCol="0" anchor="t">
              <a:spAutoFit/>
            </a:bodyPr>
            <a:lstStyle/>
            <a:p>
              <a:pPr algn="ctr">
                <a:lnSpc>
                  <a:spcPts val="1311"/>
                </a:lnSpc>
              </a:pPr>
              <a:r>
                <a:rPr lang="en-US" sz="936" b="1">
                  <a:solidFill>
                    <a:srgbClr val="000000"/>
                  </a:solidFill>
                  <a:latin typeface="Aptos" panose="020B0004020202020204" pitchFamily="34" charset="0"/>
                  <a:ea typeface="Lato Bold"/>
                  <a:cs typeface="Lato Bold"/>
                  <a:sym typeface="Lato Bold"/>
                </a:rPr>
                <a:t>15</a:t>
              </a:r>
            </a:p>
          </p:txBody>
        </p:sp>
        <p:sp>
          <p:nvSpPr>
            <p:cNvPr id="105" name="TextBox 71">
              <a:extLst>
                <a:ext uri="{FF2B5EF4-FFF2-40B4-BE49-F238E27FC236}">
                  <a16:creationId xmlns:a16="http://schemas.microsoft.com/office/drawing/2014/main" id="{A0D38681-3D5F-9FE9-E099-6051E11E804D}"/>
                </a:ext>
              </a:extLst>
            </p:cNvPr>
            <p:cNvSpPr txBox="1"/>
            <p:nvPr/>
          </p:nvSpPr>
          <p:spPr>
            <a:xfrm>
              <a:off x="5489473" y="1515835"/>
              <a:ext cx="1378318" cy="207814"/>
            </a:xfrm>
            <a:prstGeom prst="rect">
              <a:avLst/>
            </a:prstGeom>
          </p:spPr>
          <p:txBody>
            <a:bodyPr lIns="0" tIns="0" rIns="0" bIns="0" rtlCol="0" anchor="t">
              <a:spAutoFit/>
            </a:bodyPr>
            <a:lstStyle/>
            <a:p>
              <a:pPr algn="ctr">
                <a:lnSpc>
                  <a:spcPts val="1747"/>
                </a:lnSpc>
              </a:pPr>
              <a:r>
                <a:rPr lang="en-US" sz="1248" b="1">
                  <a:solidFill>
                    <a:srgbClr val="000000"/>
                  </a:solidFill>
                  <a:latin typeface="Aptos" panose="020B0004020202020204" pitchFamily="34" charset="0"/>
                  <a:ea typeface="Lato Heavy"/>
                  <a:cs typeface="Lato Heavy"/>
                  <a:sym typeface="Lato Heavy"/>
                </a:rPr>
                <a:t>October ‘22</a:t>
              </a:r>
            </a:p>
          </p:txBody>
        </p:sp>
        <p:sp>
          <p:nvSpPr>
            <p:cNvPr id="106" name="TextBox 72">
              <a:extLst>
                <a:ext uri="{FF2B5EF4-FFF2-40B4-BE49-F238E27FC236}">
                  <a16:creationId xmlns:a16="http://schemas.microsoft.com/office/drawing/2014/main" id="{FBBCEF7B-3AD0-C8B3-42AD-8831A073370F}"/>
                </a:ext>
              </a:extLst>
            </p:cNvPr>
            <p:cNvSpPr txBox="1"/>
            <p:nvPr/>
          </p:nvSpPr>
          <p:spPr>
            <a:xfrm>
              <a:off x="9020227" y="2265753"/>
              <a:ext cx="1378318" cy="207814"/>
            </a:xfrm>
            <a:prstGeom prst="rect">
              <a:avLst/>
            </a:prstGeom>
          </p:spPr>
          <p:txBody>
            <a:bodyPr lIns="0" tIns="0" rIns="0" bIns="0" rtlCol="0" anchor="t">
              <a:spAutoFit/>
            </a:bodyPr>
            <a:lstStyle/>
            <a:p>
              <a:pPr algn="ctr">
                <a:lnSpc>
                  <a:spcPts val="1747"/>
                </a:lnSpc>
              </a:pPr>
              <a:r>
                <a:rPr lang="en-US" sz="1248" b="1" dirty="0">
                  <a:solidFill>
                    <a:srgbClr val="000000"/>
                  </a:solidFill>
                  <a:latin typeface="Aptos" panose="020B0004020202020204" pitchFamily="34" charset="0"/>
                  <a:ea typeface="Lato Heavy"/>
                  <a:cs typeface="Lato Heavy"/>
                  <a:sym typeface="Lato Heavy"/>
                </a:rPr>
                <a:t>April ‘23</a:t>
              </a:r>
            </a:p>
          </p:txBody>
        </p:sp>
        <p:sp>
          <p:nvSpPr>
            <p:cNvPr id="107" name="TextBox 73">
              <a:extLst>
                <a:ext uri="{FF2B5EF4-FFF2-40B4-BE49-F238E27FC236}">
                  <a16:creationId xmlns:a16="http://schemas.microsoft.com/office/drawing/2014/main" id="{3FE585F5-9F06-4915-B485-96A811691C64}"/>
                </a:ext>
              </a:extLst>
            </p:cNvPr>
            <p:cNvSpPr txBox="1"/>
            <p:nvPr/>
          </p:nvSpPr>
          <p:spPr>
            <a:xfrm>
              <a:off x="2057917" y="5791774"/>
              <a:ext cx="1378318" cy="207814"/>
            </a:xfrm>
            <a:prstGeom prst="rect">
              <a:avLst/>
            </a:prstGeom>
          </p:spPr>
          <p:txBody>
            <a:bodyPr lIns="0" tIns="0" rIns="0" bIns="0" rtlCol="0" anchor="t">
              <a:spAutoFit/>
            </a:bodyPr>
            <a:lstStyle/>
            <a:p>
              <a:pPr algn="ctr">
                <a:lnSpc>
                  <a:spcPts val="1747"/>
                </a:lnSpc>
              </a:pPr>
              <a:r>
                <a:rPr lang="en-US" sz="1248" b="1">
                  <a:solidFill>
                    <a:srgbClr val="000000"/>
                  </a:solidFill>
                  <a:latin typeface="Aptos" panose="020B0004020202020204" pitchFamily="34" charset="0"/>
                  <a:ea typeface="Lato Heavy"/>
                  <a:cs typeface="Lato Heavy"/>
                  <a:sym typeface="Lato Heavy"/>
                </a:rPr>
                <a:t>January ‘24</a:t>
              </a:r>
            </a:p>
          </p:txBody>
        </p:sp>
        <p:sp>
          <p:nvSpPr>
            <p:cNvPr id="108" name="TextBox 74">
              <a:extLst>
                <a:ext uri="{FF2B5EF4-FFF2-40B4-BE49-F238E27FC236}">
                  <a16:creationId xmlns:a16="http://schemas.microsoft.com/office/drawing/2014/main" id="{5374DFAE-8A5D-6B49-8655-09885C573F77}"/>
                </a:ext>
              </a:extLst>
            </p:cNvPr>
            <p:cNvSpPr txBox="1"/>
            <p:nvPr/>
          </p:nvSpPr>
          <p:spPr>
            <a:xfrm>
              <a:off x="5569438" y="1742524"/>
              <a:ext cx="1378318" cy="571567"/>
            </a:xfrm>
            <a:prstGeom prst="rect">
              <a:avLst/>
            </a:prstGeom>
          </p:spPr>
          <p:txBody>
            <a:bodyPr lIns="0" tIns="0" rIns="0" bIns="0" rtlCol="0" anchor="t">
              <a:spAutoFit/>
            </a:bodyPr>
            <a:lstStyle/>
            <a:p>
              <a:pPr>
                <a:lnSpc>
                  <a:spcPts val="1481"/>
                </a:lnSpc>
              </a:pPr>
              <a:r>
                <a:rPr lang="en-US" sz="1200">
                  <a:solidFill>
                    <a:srgbClr val="000000"/>
                  </a:solidFill>
                  <a:ea typeface="Open Sans Medium"/>
                  <a:cs typeface="Open Sans Medium"/>
                  <a:sym typeface="Open Sans Medium"/>
                </a:rPr>
                <a:t>Go Live for Student IT and System Administration</a:t>
              </a:r>
            </a:p>
          </p:txBody>
        </p:sp>
        <p:sp>
          <p:nvSpPr>
            <p:cNvPr id="109" name="TextBox 75">
              <a:extLst>
                <a:ext uri="{FF2B5EF4-FFF2-40B4-BE49-F238E27FC236}">
                  <a16:creationId xmlns:a16="http://schemas.microsoft.com/office/drawing/2014/main" id="{B0742817-DA40-467E-210C-1B9D49AD9D69}"/>
                </a:ext>
              </a:extLst>
            </p:cNvPr>
            <p:cNvSpPr txBox="1"/>
            <p:nvPr/>
          </p:nvSpPr>
          <p:spPr>
            <a:xfrm>
              <a:off x="9102781" y="2455942"/>
              <a:ext cx="1378318" cy="578748"/>
            </a:xfrm>
            <a:prstGeom prst="rect">
              <a:avLst/>
            </a:prstGeom>
          </p:spPr>
          <p:txBody>
            <a:bodyPr lIns="0" tIns="0" rIns="0" bIns="0" rtlCol="0" anchor="t">
              <a:spAutoFit/>
            </a:bodyPr>
            <a:lstStyle/>
            <a:p>
              <a:pPr>
                <a:lnSpc>
                  <a:spcPts val="1481"/>
                </a:lnSpc>
              </a:pPr>
              <a:r>
                <a:rPr lang="en-US" sz="1200" dirty="0">
                  <a:solidFill>
                    <a:srgbClr val="000000"/>
                  </a:solidFill>
                  <a:ea typeface="Open Sans Medium"/>
                  <a:cs typeface="Open Sans Medium"/>
                  <a:sym typeface="Open Sans Medium"/>
                </a:rPr>
                <a:t>Onboarding and testing for IT Services</a:t>
              </a:r>
            </a:p>
          </p:txBody>
        </p:sp>
        <p:sp>
          <p:nvSpPr>
            <p:cNvPr id="110" name="TextBox 76">
              <a:extLst>
                <a:ext uri="{FF2B5EF4-FFF2-40B4-BE49-F238E27FC236}">
                  <a16:creationId xmlns:a16="http://schemas.microsoft.com/office/drawing/2014/main" id="{460F0A13-62EE-25A7-8A90-723FD676C362}"/>
                </a:ext>
              </a:extLst>
            </p:cNvPr>
            <p:cNvSpPr txBox="1"/>
            <p:nvPr/>
          </p:nvSpPr>
          <p:spPr>
            <a:xfrm>
              <a:off x="2258286" y="6083374"/>
              <a:ext cx="1378318" cy="186846"/>
            </a:xfrm>
            <a:prstGeom prst="rect">
              <a:avLst/>
            </a:prstGeom>
          </p:spPr>
          <p:txBody>
            <a:bodyPr lIns="0" tIns="0" rIns="0" bIns="0" rtlCol="0" anchor="t">
              <a:spAutoFit/>
            </a:bodyPr>
            <a:lstStyle/>
            <a:p>
              <a:pPr>
                <a:lnSpc>
                  <a:spcPts val="1481"/>
                </a:lnSpc>
              </a:pPr>
              <a:r>
                <a:rPr lang="en-US" sz="1200">
                  <a:solidFill>
                    <a:srgbClr val="000000"/>
                  </a:solidFill>
                  <a:ea typeface="Open Sans Medium"/>
                  <a:cs typeface="Open Sans Medium"/>
                  <a:sym typeface="Open Sans Medium"/>
                </a:rPr>
                <a:t>Go Live for IT Admins</a:t>
              </a:r>
            </a:p>
          </p:txBody>
        </p:sp>
        <p:sp>
          <p:nvSpPr>
            <p:cNvPr id="111" name="TextBox 77">
              <a:extLst>
                <a:ext uri="{FF2B5EF4-FFF2-40B4-BE49-F238E27FC236}">
                  <a16:creationId xmlns:a16="http://schemas.microsoft.com/office/drawing/2014/main" id="{F1A60E3C-70DD-EBE4-435A-BB9E97DEEFC6}"/>
                </a:ext>
              </a:extLst>
            </p:cNvPr>
            <p:cNvSpPr txBox="1"/>
            <p:nvPr/>
          </p:nvSpPr>
          <p:spPr>
            <a:xfrm>
              <a:off x="7389984" y="991145"/>
              <a:ext cx="992064" cy="158248"/>
            </a:xfrm>
            <a:prstGeom prst="rect">
              <a:avLst/>
            </a:prstGeom>
          </p:spPr>
          <p:txBody>
            <a:bodyPr lIns="0" tIns="0" rIns="0" bIns="0" rtlCol="0" anchor="t">
              <a:spAutoFit/>
            </a:bodyPr>
            <a:lstStyle/>
            <a:p>
              <a:pPr algn="ctr">
                <a:lnSpc>
                  <a:spcPts val="1311"/>
                </a:lnSpc>
              </a:pPr>
              <a:r>
                <a:rPr lang="en-US" sz="936" b="1">
                  <a:solidFill>
                    <a:srgbClr val="000000"/>
                  </a:solidFill>
                  <a:latin typeface="Aptos" panose="020B0004020202020204" pitchFamily="34" charset="0"/>
                  <a:ea typeface="Lato Bold"/>
                  <a:cs typeface="Lato Bold"/>
                  <a:sym typeface="Lato Bold"/>
                </a:rPr>
                <a:t>4</a:t>
              </a:r>
            </a:p>
          </p:txBody>
        </p:sp>
        <p:sp>
          <p:nvSpPr>
            <p:cNvPr id="112" name="TextBox 78">
              <a:extLst>
                <a:ext uri="{FF2B5EF4-FFF2-40B4-BE49-F238E27FC236}">
                  <a16:creationId xmlns:a16="http://schemas.microsoft.com/office/drawing/2014/main" id="{A176E462-F7FB-8DEF-1A98-2430B29B473E}"/>
                </a:ext>
              </a:extLst>
            </p:cNvPr>
            <p:cNvSpPr txBox="1"/>
            <p:nvPr/>
          </p:nvSpPr>
          <p:spPr>
            <a:xfrm>
              <a:off x="7375119" y="5359003"/>
              <a:ext cx="992064" cy="158248"/>
            </a:xfrm>
            <a:prstGeom prst="rect">
              <a:avLst/>
            </a:prstGeom>
          </p:spPr>
          <p:txBody>
            <a:bodyPr lIns="0" tIns="0" rIns="0" bIns="0" rtlCol="0" anchor="t">
              <a:spAutoFit/>
            </a:bodyPr>
            <a:lstStyle/>
            <a:p>
              <a:pPr algn="ctr">
                <a:lnSpc>
                  <a:spcPts val="1311"/>
                </a:lnSpc>
              </a:pPr>
              <a:r>
                <a:rPr lang="en-US" sz="936" b="1">
                  <a:solidFill>
                    <a:srgbClr val="000000"/>
                  </a:solidFill>
                  <a:latin typeface="Aptos" panose="020B0004020202020204" pitchFamily="34" charset="0"/>
                  <a:ea typeface="Lato Bold"/>
                  <a:cs typeface="Lato Bold"/>
                  <a:sym typeface="Lato Bold"/>
                </a:rPr>
                <a:t>16</a:t>
              </a:r>
            </a:p>
          </p:txBody>
        </p:sp>
        <p:sp>
          <p:nvSpPr>
            <p:cNvPr id="113" name="TextBox 79">
              <a:extLst>
                <a:ext uri="{FF2B5EF4-FFF2-40B4-BE49-F238E27FC236}">
                  <a16:creationId xmlns:a16="http://schemas.microsoft.com/office/drawing/2014/main" id="{D6424E1B-40CC-5A6B-A3F7-0CD2885B7C45}"/>
                </a:ext>
              </a:extLst>
            </p:cNvPr>
            <p:cNvSpPr txBox="1"/>
            <p:nvPr/>
          </p:nvSpPr>
          <p:spPr>
            <a:xfrm>
              <a:off x="7202545" y="1515835"/>
              <a:ext cx="1378318" cy="207814"/>
            </a:xfrm>
            <a:prstGeom prst="rect">
              <a:avLst/>
            </a:prstGeom>
          </p:spPr>
          <p:txBody>
            <a:bodyPr lIns="0" tIns="0" rIns="0" bIns="0" rtlCol="0" anchor="t">
              <a:spAutoFit/>
            </a:bodyPr>
            <a:lstStyle/>
            <a:p>
              <a:pPr algn="ctr">
                <a:lnSpc>
                  <a:spcPts val="1747"/>
                </a:lnSpc>
              </a:pPr>
              <a:r>
                <a:rPr lang="en-US" sz="1248" b="1">
                  <a:solidFill>
                    <a:srgbClr val="000000"/>
                  </a:solidFill>
                  <a:latin typeface="Aptos" panose="020B0004020202020204" pitchFamily="34" charset="0"/>
                  <a:ea typeface="Lato Heavy"/>
                  <a:cs typeface="Lato Heavy"/>
                  <a:sym typeface="Lato Heavy"/>
                </a:rPr>
                <a:t>November ‘22</a:t>
              </a:r>
            </a:p>
          </p:txBody>
        </p:sp>
        <p:sp>
          <p:nvSpPr>
            <p:cNvPr id="114" name="TextBox 80">
              <a:extLst>
                <a:ext uri="{FF2B5EF4-FFF2-40B4-BE49-F238E27FC236}">
                  <a16:creationId xmlns:a16="http://schemas.microsoft.com/office/drawing/2014/main" id="{394A8643-A9D9-C9DC-04FE-AB5DF498CB9D}"/>
                </a:ext>
              </a:extLst>
            </p:cNvPr>
            <p:cNvSpPr txBox="1"/>
            <p:nvPr/>
          </p:nvSpPr>
          <p:spPr>
            <a:xfrm>
              <a:off x="7288480" y="5780565"/>
              <a:ext cx="1378318" cy="207814"/>
            </a:xfrm>
            <a:prstGeom prst="rect">
              <a:avLst/>
            </a:prstGeom>
          </p:spPr>
          <p:txBody>
            <a:bodyPr lIns="0" tIns="0" rIns="0" bIns="0" rtlCol="0" anchor="t">
              <a:spAutoFit/>
            </a:bodyPr>
            <a:lstStyle/>
            <a:p>
              <a:pPr algn="ctr">
                <a:lnSpc>
                  <a:spcPts val="1747"/>
                </a:lnSpc>
              </a:pPr>
              <a:r>
                <a:rPr lang="en-US" sz="1248" b="1">
                  <a:solidFill>
                    <a:srgbClr val="000000"/>
                  </a:solidFill>
                  <a:latin typeface="Aptos" panose="020B0004020202020204" pitchFamily="34" charset="0"/>
                  <a:ea typeface="Lato Heavy"/>
                  <a:cs typeface="Lato Heavy"/>
                  <a:sym typeface="Lato Heavy"/>
                </a:rPr>
                <a:t>July ‘24</a:t>
              </a:r>
            </a:p>
          </p:txBody>
        </p:sp>
        <p:sp>
          <p:nvSpPr>
            <p:cNvPr id="115" name="TextBox 81">
              <a:extLst>
                <a:ext uri="{FF2B5EF4-FFF2-40B4-BE49-F238E27FC236}">
                  <a16:creationId xmlns:a16="http://schemas.microsoft.com/office/drawing/2014/main" id="{1612D393-1DD3-B3CE-23B6-9397B4EC64B9}"/>
                </a:ext>
              </a:extLst>
            </p:cNvPr>
            <p:cNvSpPr txBox="1"/>
            <p:nvPr/>
          </p:nvSpPr>
          <p:spPr>
            <a:xfrm>
              <a:off x="7288480" y="1742524"/>
              <a:ext cx="1378318" cy="386388"/>
            </a:xfrm>
            <a:prstGeom prst="rect">
              <a:avLst/>
            </a:prstGeom>
          </p:spPr>
          <p:txBody>
            <a:bodyPr lIns="0" tIns="0" rIns="0" bIns="0" rtlCol="0" anchor="t">
              <a:spAutoFit/>
            </a:bodyPr>
            <a:lstStyle/>
            <a:p>
              <a:pPr>
                <a:lnSpc>
                  <a:spcPts val="1481"/>
                </a:lnSpc>
              </a:pPr>
              <a:r>
                <a:rPr lang="en-US" sz="1200">
                  <a:solidFill>
                    <a:srgbClr val="000000"/>
                  </a:solidFill>
                  <a:ea typeface="Open Sans Medium"/>
                  <a:cs typeface="Open Sans Medium"/>
                  <a:sym typeface="Open Sans Medium"/>
                </a:rPr>
                <a:t>Knowledge base build and design</a:t>
              </a:r>
            </a:p>
          </p:txBody>
        </p:sp>
        <p:sp>
          <p:nvSpPr>
            <p:cNvPr id="116" name="TextBox 82">
              <a:extLst>
                <a:ext uri="{FF2B5EF4-FFF2-40B4-BE49-F238E27FC236}">
                  <a16:creationId xmlns:a16="http://schemas.microsoft.com/office/drawing/2014/main" id="{9A14DACF-28BC-0D1A-DD80-533B6D128449}"/>
                </a:ext>
              </a:extLst>
            </p:cNvPr>
            <p:cNvSpPr txBox="1"/>
            <p:nvPr/>
          </p:nvSpPr>
          <p:spPr>
            <a:xfrm>
              <a:off x="7288480" y="6007254"/>
              <a:ext cx="1378318" cy="379206"/>
            </a:xfrm>
            <a:prstGeom prst="rect">
              <a:avLst/>
            </a:prstGeom>
          </p:spPr>
          <p:txBody>
            <a:bodyPr lIns="0" tIns="0" rIns="0" bIns="0" rtlCol="0" anchor="t">
              <a:spAutoFit/>
            </a:bodyPr>
            <a:lstStyle/>
            <a:p>
              <a:pPr>
                <a:lnSpc>
                  <a:spcPts val="1481"/>
                </a:lnSpc>
              </a:pPr>
              <a:r>
                <a:rPr lang="en-US" sz="1200">
                  <a:solidFill>
                    <a:srgbClr val="000000"/>
                  </a:solidFill>
                  <a:ea typeface="Open Sans Medium"/>
                  <a:cs typeface="Open Sans Medium"/>
                  <a:sym typeface="Open Sans Medium"/>
                </a:rPr>
                <a:t>Go Live for Finance department</a:t>
              </a:r>
            </a:p>
          </p:txBody>
        </p:sp>
        <p:sp>
          <p:nvSpPr>
            <p:cNvPr id="117" name="TextBox 83">
              <a:extLst>
                <a:ext uri="{FF2B5EF4-FFF2-40B4-BE49-F238E27FC236}">
                  <a16:creationId xmlns:a16="http://schemas.microsoft.com/office/drawing/2014/main" id="{480F7E22-08E6-642D-FD1F-5E5480D0B3BD}"/>
                </a:ext>
              </a:extLst>
            </p:cNvPr>
            <p:cNvSpPr txBox="1"/>
            <p:nvPr/>
          </p:nvSpPr>
          <p:spPr>
            <a:xfrm>
              <a:off x="9102781" y="991145"/>
              <a:ext cx="992064" cy="158248"/>
            </a:xfrm>
            <a:prstGeom prst="rect">
              <a:avLst/>
            </a:prstGeom>
          </p:spPr>
          <p:txBody>
            <a:bodyPr lIns="0" tIns="0" rIns="0" bIns="0" rtlCol="0" anchor="t">
              <a:spAutoFit/>
            </a:bodyPr>
            <a:lstStyle/>
            <a:p>
              <a:pPr algn="ctr">
                <a:lnSpc>
                  <a:spcPts val="1311"/>
                </a:lnSpc>
              </a:pPr>
              <a:r>
                <a:rPr lang="en-US" sz="936" b="1">
                  <a:solidFill>
                    <a:srgbClr val="000000"/>
                  </a:solidFill>
                  <a:latin typeface="Aptos" panose="020B0004020202020204" pitchFamily="34" charset="0"/>
                  <a:ea typeface="Lato Bold"/>
                  <a:cs typeface="Lato Bold"/>
                  <a:sym typeface="Lato Bold"/>
                </a:rPr>
                <a:t>5</a:t>
              </a:r>
            </a:p>
          </p:txBody>
        </p:sp>
        <p:sp>
          <p:nvSpPr>
            <p:cNvPr id="118" name="TextBox 84">
              <a:extLst>
                <a:ext uri="{FF2B5EF4-FFF2-40B4-BE49-F238E27FC236}">
                  <a16:creationId xmlns:a16="http://schemas.microsoft.com/office/drawing/2014/main" id="{EB6032CD-F2E7-6186-C1F6-453E2A7EF87B}"/>
                </a:ext>
              </a:extLst>
            </p:cNvPr>
            <p:cNvSpPr txBox="1"/>
            <p:nvPr/>
          </p:nvSpPr>
          <p:spPr>
            <a:xfrm>
              <a:off x="8822586" y="1521127"/>
              <a:ext cx="1378318" cy="571567"/>
            </a:xfrm>
            <a:prstGeom prst="rect">
              <a:avLst/>
            </a:prstGeom>
          </p:spPr>
          <p:txBody>
            <a:bodyPr lIns="0" tIns="0" rIns="0" bIns="0" rtlCol="0" anchor="t">
              <a:spAutoFit/>
            </a:bodyPr>
            <a:lstStyle/>
            <a:p>
              <a:pPr>
                <a:lnSpc>
                  <a:spcPts val="1481"/>
                </a:lnSpc>
              </a:pPr>
              <a:r>
                <a:rPr lang="en-US" sz="1200" dirty="0">
                  <a:solidFill>
                    <a:srgbClr val="000000"/>
                  </a:solidFill>
                  <a:ea typeface="Open Sans Medium"/>
                  <a:cs typeface="Open Sans Medium"/>
                  <a:sym typeface="Open Sans Medium"/>
                </a:rPr>
                <a:t>Work on feedback received from end users and teams </a:t>
              </a:r>
            </a:p>
          </p:txBody>
        </p:sp>
        <p:sp>
          <p:nvSpPr>
            <p:cNvPr id="119" name="TextBox 85">
              <a:extLst>
                <a:ext uri="{FF2B5EF4-FFF2-40B4-BE49-F238E27FC236}">
                  <a16:creationId xmlns:a16="http://schemas.microsoft.com/office/drawing/2014/main" id="{DC3C0FD7-00BF-9337-BFAD-DEFD0DFFD344}"/>
                </a:ext>
              </a:extLst>
            </p:cNvPr>
            <p:cNvSpPr txBox="1"/>
            <p:nvPr/>
          </p:nvSpPr>
          <p:spPr>
            <a:xfrm>
              <a:off x="3803401" y="3666789"/>
              <a:ext cx="1378318" cy="207814"/>
            </a:xfrm>
            <a:prstGeom prst="rect">
              <a:avLst/>
            </a:prstGeom>
          </p:spPr>
          <p:txBody>
            <a:bodyPr lIns="0" tIns="0" rIns="0" bIns="0" rtlCol="0" anchor="t">
              <a:spAutoFit/>
            </a:bodyPr>
            <a:lstStyle/>
            <a:p>
              <a:pPr algn="ctr">
                <a:lnSpc>
                  <a:spcPts val="1747"/>
                </a:lnSpc>
              </a:pPr>
              <a:r>
                <a:rPr lang="en-US" sz="1248" b="1">
                  <a:solidFill>
                    <a:srgbClr val="000000"/>
                  </a:solidFill>
                  <a:latin typeface="Aptos" panose="020B0004020202020204" pitchFamily="34" charset="0"/>
                  <a:ea typeface="Lato Heavy"/>
                  <a:cs typeface="Lato Heavy"/>
                  <a:sym typeface="Lato Heavy"/>
                </a:rPr>
                <a:t>September ‘23</a:t>
              </a:r>
            </a:p>
          </p:txBody>
        </p:sp>
        <p:sp>
          <p:nvSpPr>
            <p:cNvPr id="120" name="TextBox 86">
              <a:extLst>
                <a:ext uri="{FF2B5EF4-FFF2-40B4-BE49-F238E27FC236}">
                  <a16:creationId xmlns:a16="http://schemas.microsoft.com/office/drawing/2014/main" id="{CA966735-ADDD-2997-064B-9B0204B7244D}"/>
                </a:ext>
              </a:extLst>
            </p:cNvPr>
            <p:cNvSpPr txBox="1"/>
            <p:nvPr/>
          </p:nvSpPr>
          <p:spPr>
            <a:xfrm>
              <a:off x="3867822" y="3926828"/>
              <a:ext cx="1378318" cy="379206"/>
            </a:xfrm>
            <a:prstGeom prst="rect">
              <a:avLst/>
            </a:prstGeom>
          </p:spPr>
          <p:txBody>
            <a:bodyPr lIns="0" tIns="0" rIns="0" bIns="0" rtlCol="0" anchor="t">
              <a:spAutoFit/>
            </a:bodyPr>
            <a:lstStyle/>
            <a:p>
              <a:pPr>
                <a:lnSpc>
                  <a:spcPts val="1481"/>
                </a:lnSpc>
              </a:pPr>
              <a:r>
                <a:rPr lang="en-US" sz="1200">
                  <a:solidFill>
                    <a:srgbClr val="000000"/>
                  </a:solidFill>
                  <a:ea typeface="Open Sans Medium"/>
                  <a:cs typeface="Open Sans Medium"/>
                  <a:sym typeface="Open Sans Medium"/>
                </a:rPr>
                <a:t>Go Live for Risk Management Team</a:t>
              </a:r>
            </a:p>
          </p:txBody>
        </p:sp>
        <p:sp>
          <p:nvSpPr>
            <p:cNvPr id="121" name="TextBox 87">
              <a:extLst>
                <a:ext uri="{FF2B5EF4-FFF2-40B4-BE49-F238E27FC236}">
                  <a16:creationId xmlns:a16="http://schemas.microsoft.com/office/drawing/2014/main" id="{9CD8631B-078B-4484-47A3-F3779BA53E53}"/>
                </a:ext>
              </a:extLst>
            </p:cNvPr>
            <p:cNvSpPr txBox="1"/>
            <p:nvPr/>
          </p:nvSpPr>
          <p:spPr>
            <a:xfrm>
              <a:off x="957507" y="4469335"/>
              <a:ext cx="992064" cy="158248"/>
            </a:xfrm>
            <a:prstGeom prst="rect">
              <a:avLst/>
            </a:prstGeom>
          </p:spPr>
          <p:txBody>
            <a:bodyPr lIns="0" tIns="0" rIns="0" bIns="0" rtlCol="0" anchor="t">
              <a:spAutoFit/>
            </a:bodyPr>
            <a:lstStyle/>
            <a:p>
              <a:pPr algn="ctr">
                <a:lnSpc>
                  <a:spcPts val="1311"/>
                </a:lnSpc>
              </a:pPr>
              <a:r>
                <a:rPr lang="en-US" sz="936" b="1">
                  <a:solidFill>
                    <a:srgbClr val="000000"/>
                  </a:solidFill>
                  <a:latin typeface="Aptos" panose="020B0004020202020204" pitchFamily="34" charset="0"/>
                  <a:ea typeface="Lato Bold"/>
                  <a:cs typeface="Lato Bold"/>
                  <a:sym typeface="Lato Bold"/>
                </a:rPr>
                <a:t>12</a:t>
              </a:r>
            </a:p>
          </p:txBody>
        </p:sp>
        <p:sp>
          <p:nvSpPr>
            <p:cNvPr id="122" name="TextBox 88">
              <a:extLst>
                <a:ext uri="{FF2B5EF4-FFF2-40B4-BE49-F238E27FC236}">
                  <a16:creationId xmlns:a16="http://schemas.microsoft.com/office/drawing/2014/main" id="{35D31BE4-79C0-66C1-6173-DAE8E36BD5AB}"/>
                </a:ext>
              </a:extLst>
            </p:cNvPr>
            <p:cNvSpPr txBox="1"/>
            <p:nvPr/>
          </p:nvSpPr>
          <p:spPr>
            <a:xfrm>
              <a:off x="2258285" y="5315641"/>
              <a:ext cx="992064" cy="158248"/>
            </a:xfrm>
            <a:prstGeom prst="rect">
              <a:avLst/>
            </a:prstGeom>
          </p:spPr>
          <p:txBody>
            <a:bodyPr lIns="0" tIns="0" rIns="0" bIns="0" rtlCol="0" anchor="t">
              <a:spAutoFit/>
            </a:bodyPr>
            <a:lstStyle/>
            <a:p>
              <a:pPr algn="ctr">
                <a:lnSpc>
                  <a:spcPts val="1311"/>
                </a:lnSpc>
              </a:pPr>
              <a:r>
                <a:rPr lang="en-US" sz="936" b="1">
                  <a:solidFill>
                    <a:srgbClr val="000000"/>
                  </a:solidFill>
                  <a:latin typeface="Aptos" panose="020B0004020202020204" pitchFamily="34" charset="0"/>
                  <a:ea typeface="Lato Bold"/>
                  <a:cs typeface="Lato Bold"/>
                  <a:sym typeface="Lato Bold"/>
                </a:rPr>
                <a:t>13</a:t>
              </a:r>
            </a:p>
          </p:txBody>
        </p:sp>
        <p:sp>
          <p:nvSpPr>
            <p:cNvPr id="123" name="TextBox 89">
              <a:extLst>
                <a:ext uri="{FF2B5EF4-FFF2-40B4-BE49-F238E27FC236}">
                  <a16:creationId xmlns:a16="http://schemas.microsoft.com/office/drawing/2014/main" id="{9C9926E4-8D52-EA6B-D870-03CF2BFED201}"/>
                </a:ext>
              </a:extLst>
            </p:cNvPr>
            <p:cNvSpPr txBox="1"/>
            <p:nvPr/>
          </p:nvSpPr>
          <p:spPr>
            <a:xfrm>
              <a:off x="10293659" y="2294154"/>
              <a:ext cx="992064" cy="158248"/>
            </a:xfrm>
            <a:prstGeom prst="rect">
              <a:avLst/>
            </a:prstGeom>
          </p:spPr>
          <p:txBody>
            <a:bodyPr lIns="0" tIns="0" rIns="0" bIns="0" rtlCol="0" anchor="t">
              <a:spAutoFit/>
            </a:bodyPr>
            <a:lstStyle/>
            <a:p>
              <a:pPr algn="ctr">
                <a:lnSpc>
                  <a:spcPts val="1311"/>
                </a:lnSpc>
              </a:pPr>
              <a:r>
                <a:rPr lang="en-US" sz="936" b="1">
                  <a:solidFill>
                    <a:srgbClr val="000000"/>
                  </a:solidFill>
                  <a:latin typeface="Aptos" panose="020B0004020202020204" pitchFamily="34" charset="0"/>
                  <a:ea typeface="Lato Bold"/>
                  <a:cs typeface="Lato Bold"/>
                  <a:sym typeface="Lato Bold"/>
                </a:rPr>
                <a:t>6</a:t>
              </a:r>
            </a:p>
          </p:txBody>
        </p:sp>
        <p:sp>
          <p:nvSpPr>
            <p:cNvPr id="124" name="TextBox 90">
              <a:extLst>
                <a:ext uri="{FF2B5EF4-FFF2-40B4-BE49-F238E27FC236}">
                  <a16:creationId xmlns:a16="http://schemas.microsoft.com/office/drawing/2014/main" id="{253C1873-11BE-1866-1910-01EE2B702442}"/>
                </a:ext>
              </a:extLst>
            </p:cNvPr>
            <p:cNvSpPr txBox="1"/>
            <p:nvPr/>
          </p:nvSpPr>
          <p:spPr>
            <a:xfrm>
              <a:off x="3770851" y="5791774"/>
              <a:ext cx="1378318" cy="207814"/>
            </a:xfrm>
            <a:prstGeom prst="rect">
              <a:avLst/>
            </a:prstGeom>
          </p:spPr>
          <p:txBody>
            <a:bodyPr lIns="0" tIns="0" rIns="0" bIns="0" rtlCol="0" anchor="t">
              <a:spAutoFit/>
            </a:bodyPr>
            <a:lstStyle/>
            <a:p>
              <a:pPr algn="ctr">
                <a:lnSpc>
                  <a:spcPts val="1747"/>
                </a:lnSpc>
              </a:pPr>
              <a:r>
                <a:rPr lang="en-US" sz="1248" b="1">
                  <a:solidFill>
                    <a:srgbClr val="000000"/>
                  </a:solidFill>
                  <a:latin typeface="Aptos" panose="020B0004020202020204" pitchFamily="34" charset="0"/>
                  <a:ea typeface="Lato Heavy"/>
                  <a:cs typeface="Lato Heavy"/>
                  <a:sym typeface="Lato Heavy"/>
                </a:rPr>
                <a:t>April ‘24</a:t>
              </a:r>
            </a:p>
          </p:txBody>
        </p:sp>
        <p:sp>
          <p:nvSpPr>
            <p:cNvPr id="125" name="TextBox 91">
              <a:extLst>
                <a:ext uri="{FF2B5EF4-FFF2-40B4-BE49-F238E27FC236}">
                  <a16:creationId xmlns:a16="http://schemas.microsoft.com/office/drawing/2014/main" id="{87AC7DA6-E5A6-468A-4188-1FB12EE90590}"/>
                </a:ext>
              </a:extLst>
            </p:cNvPr>
            <p:cNvSpPr txBox="1"/>
            <p:nvPr/>
          </p:nvSpPr>
          <p:spPr>
            <a:xfrm>
              <a:off x="4058190" y="6058164"/>
              <a:ext cx="1378318" cy="379206"/>
            </a:xfrm>
            <a:prstGeom prst="rect">
              <a:avLst/>
            </a:prstGeom>
          </p:spPr>
          <p:txBody>
            <a:bodyPr lIns="0" tIns="0" rIns="0" bIns="0" rtlCol="0" anchor="t">
              <a:spAutoFit/>
            </a:bodyPr>
            <a:lstStyle/>
            <a:p>
              <a:pPr>
                <a:lnSpc>
                  <a:spcPts val="1481"/>
                </a:lnSpc>
              </a:pPr>
              <a:r>
                <a:rPr lang="en-US" sz="1200">
                  <a:solidFill>
                    <a:srgbClr val="000000"/>
                  </a:solidFill>
                  <a:ea typeface="Open Sans Medium"/>
                  <a:cs typeface="Open Sans Medium"/>
                  <a:sym typeface="Open Sans Medium"/>
                </a:rPr>
                <a:t>Go live with Change Management</a:t>
              </a:r>
            </a:p>
          </p:txBody>
        </p:sp>
        <p:sp>
          <p:nvSpPr>
            <p:cNvPr id="126" name="TextBox 92">
              <a:extLst>
                <a:ext uri="{FF2B5EF4-FFF2-40B4-BE49-F238E27FC236}">
                  <a16:creationId xmlns:a16="http://schemas.microsoft.com/office/drawing/2014/main" id="{B46E38B6-BE0F-3B96-29F8-6D43AA5F35BE}"/>
                </a:ext>
              </a:extLst>
            </p:cNvPr>
            <p:cNvSpPr txBox="1"/>
            <p:nvPr/>
          </p:nvSpPr>
          <p:spPr>
            <a:xfrm>
              <a:off x="5489473" y="5780565"/>
              <a:ext cx="1378318" cy="207814"/>
            </a:xfrm>
            <a:prstGeom prst="rect">
              <a:avLst/>
            </a:prstGeom>
          </p:spPr>
          <p:txBody>
            <a:bodyPr lIns="0" tIns="0" rIns="0" bIns="0" rtlCol="0" anchor="t">
              <a:spAutoFit/>
            </a:bodyPr>
            <a:lstStyle/>
            <a:p>
              <a:pPr algn="ctr">
                <a:lnSpc>
                  <a:spcPts val="1747"/>
                </a:lnSpc>
              </a:pPr>
              <a:r>
                <a:rPr lang="en-US" sz="1248" b="1">
                  <a:solidFill>
                    <a:srgbClr val="000000"/>
                  </a:solidFill>
                  <a:latin typeface="Aptos" panose="020B0004020202020204" pitchFamily="34" charset="0"/>
                  <a:ea typeface="Lato Heavy"/>
                  <a:cs typeface="Lato Heavy"/>
                  <a:sym typeface="Lato Heavy"/>
                </a:rPr>
                <a:t>May ‘24</a:t>
              </a:r>
            </a:p>
          </p:txBody>
        </p:sp>
        <p:sp>
          <p:nvSpPr>
            <p:cNvPr id="127" name="TextBox 93">
              <a:extLst>
                <a:ext uri="{FF2B5EF4-FFF2-40B4-BE49-F238E27FC236}">
                  <a16:creationId xmlns:a16="http://schemas.microsoft.com/office/drawing/2014/main" id="{17A4110C-095C-C7A1-4D54-E2A5C7C7499E}"/>
                </a:ext>
              </a:extLst>
            </p:cNvPr>
            <p:cNvSpPr txBox="1"/>
            <p:nvPr/>
          </p:nvSpPr>
          <p:spPr>
            <a:xfrm>
              <a:off x="5776812" y="6046955"/>
              <a:ext cx="1378318" cy="571567"/>
            </a:xfrm>
            <a:prstGeom prst="rect">
              <a:avLst/>
            </a:prstGeom>
          </p:spPr>
          <p:txBody>
            <a:bodyPr lIns="0" tIns="0" rIns="0" bIns="0" rtlCol="0" anchor="t">
              <a:spAutoFit/>
            </a:bodyPr>
            <a:lstStyle/>
            <a:p>
              <a:pPr>
                <a:lnSpc>
                  <a:spcPts val="1481"/>
                </a:lnSpc>
              </a:pPr>
              <a:r>
                <a:rPr lang="en-US" sz="1200">
                  <a:solidFill>
                    <a:srgbClr val="000000"/>
                  </a:solidFill>
                  <a:ea typeface="Open Sans Medium"/>
                  <a:cs typeface="Open Sans Medium"/>
                  <a:sym typeface="Open Sans Medium"/>
                </a:rPr>
                <a:t>Onboarding one team from Finance department</a:t>
              </a:r>
            </a:p>
          </p:txBody>
        </p:sp>
      </p:grpSp>
      <p:sp>
        <p:nvSpPr>
          <p:cNvPr id="18" name="TextBox 17">
            <a:extLst>
              <a:ext uri="{FF2B5EF4-FFF2-40B4-BE49-F238E27FC236}">
                <a16:creationId xmlns:a16="http://schemas.microsoft.com/office/drawing/2014/main" id="{2868733D-E124-3D99-B369-564F8D836C54}"/>
              </a:ext>
            </a:extLst>
          </p:cNvPr>
          <p:cNvSpPr txBox="1"/>
          <p:nvPr/>
        </p:nvSpPr>
        <p:spPr>
          <a:xfrm>
            <a:off x="28781" y="6929686"/>
            <a:ext cx="2264727" cy="461665"/>
          </a:xfrm>
          <a:prstGeom prst="rect">
            <a:avLst/>
          </a:prstGeom>
          <a:noFill/>
        </p:spPr>
        <p:txBody>
          <a:bodyPr wrap="square" rtlCol="0">
            <a:spAutoFit/>
          </a:bodyPr>
          <a:lstStyle/>
          <a:p>
            <a:pPr algn="ctr"/>
            <a:r>
              <a:rPr lang="en-IE" sz="2400" b="1" dirty="0">
                <a:latin typeface="Aptos Narrow" panose="020B0004020202020204" pitchFamily="34" charset="0"/>
              </a:rPr>
              <a:t>USERS</a:t>
            </a:r>
          </a:p>
        </p:txBody>
      </p:sp>
      <p:sp>
        <p:nvSpPr>
          <p:cNvPr id="19" name="TextBox 18">
            <a:extLst>
              <a:ext uri="{FF2B5EF4-FFF2-40B4-BE49-F238E27FC236}">
                <a16:creationId xmlns:a16="http://schemas.microsoft.com/office/drawing/2014/main" id="{2259D1CC-B7F9-F826-855A-62273BE0C92A}"/>
              </a:ext>
            </a:extLst>
          </p:cNvPr>
          <p:cNvSpPr txBox="1"/>
          <p:nvPr/>
        </p:nvSpPr>
        <p:spPr>
          <a:xfrm>
            <a:off x="2516740" y="6929685"/>
            <a:ext cx="2264727" cy="461665"/>
          </a:xfrm>
          <a:prstGeom prst="rect">
            <a:avLst/>
          </a:prstGeom>
          <a:noFill/>
        </p:spPr>
        <p:txBody>
          <a:bodyPr wrap="square" rtlCol="0">
            <a:spAutoFit/>
          </a:bodyPr>
          <a:lstStyle/>
          <a:p>
            <a:pPr algn="ctr"/>
            <a:r>
              <a:rPr lang="en-IE" sz="2400" b="1">
                <a:latin typeface="Aptos Narrow" panose="020B0004020202020204" pitchFamily="34" charset="0"/>
              </a:rPr>
              <a:t>TEAMS</a:t>
            </a:r>
          </a:p>
        </p:txBody>
      </p:sp>
      <p:sp>
        <p:nvSpPr>
          <p:cNvPr id="20" name="TextBox 19">
            <a:extLst>
              <a:ext uri="{FF2B5EF4-FFF2-40B4-BE49-F238E27FC236}">
                <a16:creationId xmlns:a16="http://schemas.microsoft.com/office/drawing/2014/main" id="{3460357F-60D1-4E36-1853-CA724E7D2020}"/>
              </a:ext>
            </a:extLst>
          </p:cNvPr>
          <p:cNvSpPr txBox="1"/>
          <p:nvPr/>
        </p:nvSpPr>
        <p:spPr>
          <a:xfrm>
            <a:off x="5004699" y="6929684"/>
            <a:ext cx="2264727" cy="461665"/>
          </a:xfrm>
          <a:prstGeom prst="rect">
            <a:avLst/>
          </a:prstGeom>
          <a:noFill/>
        </p:spPr>
        <p:txBody>
          <a:bodyPr wrap="square" rtlCol="0">
            <a:spAutoFit/>
          </a:bodyPr>
          <a:lstStyle/>
          <a:p>
            <a:pPr algn="ctr"/>
            <a:r>
              <a:rPr lang="en-IE" sz="2400" b="1">
                <a:latin typeface="Aptos Narrow" panose="020B0004020202020204" pitchFamily="34" charset="0"/>
              </a:rPr>
              <a:t>DEPARTMENTS</a:t>
            </a:r>
          </a:p>
        </p:txBody>
      </p:sp>
      <p:sp>
        <p:nvSpPr>
          <p:cNvPr id="21" name="TextBox 20">
            <a:extLst>
              <a:ext uri="{FF2B5EF4-FFF2-40B4-BE49-F238E27FC236}">
                <a16:creationId xmlns:a16="http://schemas.microsoft.com/office/drawing/2014/main" id="{F15D12BB-3EBB-7BF2-1891-C5F07A081725}"/>
              </a:ext>
            </a:extLst>
          </p:cNvPr>
          <p:cNvSpPr txBox="1"/>
          <p:nvPr/>
        </p:nvSpPr>
        <p:spPr>
          <a:xfrm>
            <a:off x="7492658" y="6929683"/>
            <a:ext cx="2264727" cy="461665"/>
          </a:xfrm>
          <a:prstGeom prst="rect">
            <a:avLst/>
          </a:prstGeom>
          <a:noFill/>
        </p:spPr>
        <p:txBody>
          <a:bodyPr wrap="square" rtlCol="0">
            <a:spAutoFit/>
          </a:bodyPr>
          <a:lstStyle/>
          <a:p>
            <a:pPr algn="ctr"/>
            <a:r>
              <a:rPr lang="en-IE" sz="2400" b="1">
                <a:latin typeface="Aptos Narrow" panose="020B0004020202020204" pitchFamily="34" charset="0"/>
              </a:rPr>
              <a:t>SERVICES</a:t>
            </a:r>
          </a:p>
        </p:txBody>
      </p:sp>
      <p:sp>
        <p:nvSpPr>
          <p:cNvPr id="22" name="TextBox 21">
            <a:extLst>
              <a:ext uri="{FF2B5EF4-FFF2-40B4-BE49-F238E27FC236}">
                <a16:creationId xmlns:a16="http://schemas.microsoft.com/office/drawing/2014/main" id="{34CCA7A6-4023-99C1-8B7B-629F8AC409F9}"/>
              </a:ext>
            </a:extLst>
          </p:cNvPr>
          <p:cNvSpPr txBox="1"/>
          <p:nvPr/>
        </p:nvSpPr>
        <p:spPr>
          <a:xfrm>
            <a:off x="9980617" y="6929682"/>
            <a:ext cx="2264727" cy="830997"/>
          </a:xfrm>
          <a:prstGeom prst="rect">
            <a:avLst/>
          </a:prstGeom>
          <a:noFill/>
        </p:spPr>
        <p:txBody>
          <a:bodyPr wrap="square" rtlCol="0">
            <a:spAutoFit/>
          </a:bodyPr>
          <a:lstStyle/>
          <a:p>
            <a:pPr algn="ctr"/>
            <a:r>
              <a:rPr lang="en-IE" sz="2400" b="1">
                <a:latin typeface="Aptos Narrow" panose="020B0004020202020204" pitchFamily="34" charset="0"/>
              </a:rPr>
              <a:t>REQUEST FORMS</a:t>
            </a:r>
          </a:p>
        </p:txBody>
      </p:sp>
      <p:grpSp>
        <p:nvGrpSpPr>
          <p:cNvPr id="3" name="Group 2">
            <a:extLst>
              <a:ext uri="{FF2B5EF4-FFF2-40B4-BE49-F238E27FC236}">
                <a16:creationId xmlns:a16="http://schemas.microsoft.com/office/drawing/2014/main" id="{C0A8FA25-0E67-4565-C991-F04E6FC3C358}"/>
              </a:ext>
            </a:extLst>
          </p:cNvPr>
          <p:cNvGrpSpPr/>
          <p:nvPr/>
        </p:nvGrpSpPr>
        <p:grpSpPr>
          <a:xfrm>
            <a:off x="357452" y="7584732"/>
            <a:ext cx="1658497" cy="5396807"/>
            <a:chOff x="354225" y="3105509"/>
            <a:chExt cx="1658497" cy="5396807"/>
          </a:xfrm>
        </p:grpSpPr>
        <p:sp>
          <p:nvSpPr>
            <p:cNvPr id="4" name="Rectangle: Rounded Corners 3">
              <a:extLst>
                <a:ext uri="{FF2B5EF4-FFF2-40B4-BE49-F238E27FC236}">
                  <a16:creationId xmlns:a16="http://schemas.microsoft.com/office/drawing/2014/main" id="{F1566282-A29B-3A9D-3FE1-36EE9902CCD7}"/>
                </a:ext>
              </a:extLst>
            </p:cNvPr>
            <p:cNvSpPr/>
            <p:nvPr/>
          </p:nvSpPr>
          <p:spPr>
            <a:xfrm>
              <a:off x="354225" y="3105509"/>
              <a:ext cx="1658497" cy="5396807"/>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pic>
          <p:nvPicPr>
            <p:cNvPr id="5" name="Graphic 4" descr="User with solid fill">
              <a:extLst>
                <a:ext uri="{FF2B5EF4-FFF2-40B4-BE49-F238E27FC236}">
                  <a16:creationId xmlns:a16="http://schemas.microsoft.com/office/drawing/2014/main" id="{894205D4-57B5-6249-EC98-11DB128EBF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9337" y="3212465"/>
              <a:ext cx="914400" cy="914400"/>
            </a:xfrm>
            <a:prstGeom prst="rect">
              <a:avLst/>
            </a:prstGeom>
          </p:spPr>
        </p:pic>
      </p:grpSp>
      <p:grpSp>
        <p:nvGrpSpPr>
          <p:cNvPr id="6" name="Group 5">
            <a:extLst>
              <a:ext uri="{FF2B5EF4-FFF2-40B4-BE49-F238E27FC236}">
                <a16:creationId xmlns:a16="http://schemas.microsoft.com/office/drawing/2014/main" id="{0908EF68-D979-699D-B1F9-C38FA61D4C97}"/>
              </a:ext>
            </a:extLst>
          </p:cNvPr>
          <p:cNvGrpSpPr/>
          <p:nvPr/>
        </p:nvGrpSpPr>
        <p:grpSpPr>
          <a:xfrm>
            <a:off x="2857702" y="8962083"/>
            <a:ext cx="1658497" cy="4019455"/>
            <a:chOff x="2854475" y="4482860"/>
            <a:chExt cx="1658497" cy="4019455"/>
          </a:xfrm>
        </p:grpSpPr>
        <p:sp>
          <p:nvSpPr>
            <p:cNvPr id="7" name="Rectangle: Rounded Corners 6">
              <a:extLst>
                <a:ext uri="{FF2B5EF4-FFF2-40B4-BE49-F238E27FC236}">
                  <a16:creationId xmlns:a16="http://schemas.microsoft.com/office/drawing/2014/main" id="{50DB2C84-90EF-79C4-A462-6A03736F355A}"/>
                </a:ext>
              </a:extLst>
            </p:cNvPr>
            <p:cNvSpPr/>
            <p:nvPr/>
          </p:nvSpPr>
          <p:spPr>
            <a:xfrm>
              <a:off x="2854475" y="4482860"/>
              <a:ext cx="1658497" cy="4019455"/>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pic>
          <p:nvPicPr>
            <p:cNvPr id="8" name="Graphic 7" descr="Hierarchy with solid fill">
              <a:extLst>
                <a:ext uri="{FF2B5EF4-FFF2-40B4-BE49-F238E27FC236}">
                  <a16:creationId xmlns:a16="http://schemas.microsoft.com/office/drawing/2014/main" id="{1D0E7685-79FF-7A84-70E8-A1CB421A5E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90754" y="4617972"/>
              <a:ext cx="1185940" cy="1185940"/>
            </a:xfrm>
            <a:prstGeom prst="rect">
              <a:avLst/>
            </a:prstGeom>
          </p:spPr>
        </p:pic>
      </p:grpSp>
      <p:grpSp>
        <p:nvGrpSpPr>
          <p:cNvPr id="9" name="Group 8">
            <a:extLst>
              <a:ext uri="{FF2B5EF4-FFF2-40B4-BE49-F238E27FC236}">
                <a16:creationId xmlns:a16="http://schemas.microsoft.com/office/drawing/2014/main" id="{6F8FCD23-A685-5FB9-D0F9-AD1C9FD8D875}"/>
              </a:ext>
            </a:extLst>
          </p:cNvPr>
          <p:cNvGrpSpPr/>
          <p:nvPr/>
        </p:nvGrpSpPr>
        <p:grpSpPr>
          <a:xfrm>
            <a:off x="5257695" y="10313919"/>
            <a:ext cx="1658497" cy="2234959"/>
            <a:chOff x="5254468" y="5834696"/>
            <a:chExt cx="1658497" cy="2234959"/>
          </a:xfrm>
        </p:grpSpPr>
        <p:sp>
          <p:nvSpPr>
            <p:cNvPr id="10" name="Rectangle: Rounded Corners 9">
              <a:extLst>
                <a:ext uri="{FF2B5EF4-FFF2-40B4-BE49-F238E27FC236}">
                  <a16:creationId xmlns:a16="http://schemas.microsoft.com/office/drawing/2014/main" id="{BC89633E-51D2-ECA7-7881-24B70F3D1B6B}"/>
                </a:ext>
              </a:extLst>
            </p:cNvPr>
            <p:cNvSpPr/>
            <p:nvPr/>
          </p:nvSpPr>
          <p:spPr>
            <a:xfrm>
              <a:off x="5254468" y="5891841"/>
              <a:ext cx="1658497" cy="217781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pic>
          <p:nvPicPr>
            <p:cNvPr id="11" name="Graphic 10" descr="Schoolhouse with solid fill">
              <a:extLst>
                <a:ext uri="{FF2B5EF4-FFF2-40B4-BE49-F238E27FC236}">
                  <a16:creationId xmlns:a16="http://schemas.microsoft.com/office/drawing/2014/main" id="{C1D62408-BE13-90EB-8186-1CC7AD1FF9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25825" y="5834696"/>
              <a:ext cx="1315782" cy="1315782"/>
            </a:xfrm>
            <a:prstGeom prst="rect">
              <a:avLst/>
            </a:prstGeom>
          </p:spPr>
        </p:pic>
      </p:grpSp>
      <p:grpSp>
        <p:nvGrpSpPr>
          <p:cNvPr id="12" name="Group 11">
            <a:extLst>
              <a:ext uri="{FF2B5EF4-FFF2-40B4-BE49-F238E27FC236}">
                <a16:creationId xmlns:a16="http://schemas.microsoft.com/office/drawing/2014/main" id="{C22F6B9E-6FE2-43D2-70BD-15BE6D41E200}"/>
              </a:ext>
            </a:extLst>
          </p:cNvPr>
          <p:cNvGrpSpPr/>
          <p:nvPr/>
        </p:nvGrpSpPr>
        <p:grpSpPr>
          <a:xfrm>
            <a:off x="7875367" y="8292098"/>
            <a:ext cx="1658497" cy="4689440"/>
            <a:chOff x="7872140" y="3812875"/>
            <a:chExt cx="1658497" cy="4689440"/>
          </a:xfrm>
        </p:grpSpPr>
        <p:sp>
          <p:nvSpPr>
            <p:cNvPr id="13" name="Rectangle: Rounded Corners 12">
              <a:extLst>
                <a:ext uri="{FF2B5EF4-FFF2-40B4-BE49-F238E27FC236}">
                  <a16:creationId xmlns:a16="http://schemas.microsoft.com/office/drawing/2014/main" id="{8CC50D5D-5D05-E737-115D-3BAAAE7E1363}"/>
                </a:ext>
              </a:extLst>
            </p:cNvPr>
            <p:cNvSpPr/>
            <p:nvPr/>
          </p:nvSpPr>
          <p:spPr>
            <a:xfrm>
              <a:off x="7872140" y="3812875"/>
              <a:ext cx="1658497" cy="4689440"/>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pic>
          <p:nvPicPr>
            <p:cNvPr id="14" name="Graphic 13" descr="Blockchain with solid fill">
              <a:extLst>
                <a:ext uri="{FF2B5EF4-FFF2-40B4-BE49-F238E27FC236}">
                  <a16:creationId xmlns:a16="http://schemas.microsoft.com/office/drawing/2014/main" id="{7933CEB6-4157-3136-8CDB-4FFDF56BF4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73871" y="3945955"/>
              <a:ext cx="1073809" cy="1073809"/>
            </a:xfrm>
            <a:prstGeom prst="rect">
              <a:avLst/>
            </a:prstGeom>
          </p:spPr>
        </p:pic>
      </p:grpSp>
      <p:grpSp>
        <p:nvGrpSpPr>
          <p:cNvPr id="15" name="Group 14">
            <a:extLst>
              <a:ext uri="{FF2B5EF4-FFF2-40B4-BE49-F238E27FC236}">
                <a16:creationId xmlns:a16="http://schemas.microsoft.com/office/drawing/2014/main" id="{4A478447-2285-1679-4756-D0DE397FD04C}"/>
              </a:ext>
            </a:extLst>
          </p:cNvPr>
          <p:cNvGrpSpPr/>
          <p:nvPr/>
        </p:nvGrpSpPr>
        <p:grpSpPr>
          <a:xfrm>
            <a:off x="10258177" y="8050560"/>
            <a:ext cx="1658497" cy="4498318"/>
            <a:chOff x="10254950" y="3571337"/>
            <a:chExt cx="1658497" cy="4498318"/>
          </a:xfrm>
        </p:grpSpPr>
        <p:sp>
          <p:nvSpPr>
            <p:cNvPr id="16" name="Rectangle: Rounded Corners 15">
              <a:extLst>
                <a:ext uri="{FF2B5EF4-FFF2-40B4-BE49-F238E27FC236}">
                  <a16:creationId xmlns:a16="http://schemas.microsoft.com/office/drawing/2014/main" id="{646BDECD-535B-AFEF-4C9A-9C325DF87BD0}"/>
                </a:ext>
              </a:extLst>
            </p:cNvPr>
            <p:cNvSpPr/>
            <p:nvPr/>
          </p:nvSpPr>
          <p:spPr>
            <a:xfrm>
              <a:off x="10254950" y="3571337"/>
              <a:ext cx="1658497" cy="449831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pic>
          <p:nvPicPr>
            <p:cNvPr id="17" name="Graphic 16" descr="Document with solid fill">
              <a:extLst>
                <a:ext uri="{FF2B5EF4-FFF2-40B4-BE49-F238E27FC236}">
                  <a16:creationId xmlns:a16="http://schemas.microsoft.com/office/drawing/2014/main" id="{8B7BAE4E-725D-1DBA-7A17-B21147AE125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56296" y="3690045"/>
              <a:ext cx="1055803" cy="1055803"/>
            </a:xfrm>
            <a:prstGeom prst="rect">
              <a:avLst/>
            </a:prstGeom>
          </p:spPr>
        </p:pic>
      </p:grpSp>
    </p:spTree>
    <p:extLst>
      <p:ext uri="{BB962C8B-B14F-4D97-AF65-F5344CB8AC3E}">
        <p14:creationId xmlns:p14="http://schemas.microsoft.com/office/powerpoint/2010/main" val="1237477960"/>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9672C6-15E8-B748-7BCE-9693E3BB1048}"/>
              </a:ext>
            </a:extLst>
          </p:cNvPr>
          <p:cNvSpPr/>
          <p:nvPr/>
        </p:nvSpPr>
        <p:spPr>
          <a:xfrm>
            <a:off x="2455816" y="0"/>
            <a:ext cx="2455816"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sp>
        <p:nvSpPr>
          <p:cNvPr id="26" name="Rectangle 25">
            <a:extLst>
              <a:ext uri="{FF2B5EF4-FFF2-40B4-BE49-F238E27FC236}">
                <a16:creationId xmlns:a16="http://schemas.microsoft.com/office/drawing/2014/main" id="{77E72D94-90F8-D64D-F0CB-025B7E7A092B}"/>
              </a:ext>
            </a:extLst>
          </p:cNvPr>
          <p:cNvSpPr/>
          <p:nvPr/>
        </p:nvSpPr>
        <p:spPr>
          <a:xfrm>
            <a:off x="4911632" y="0"/>
            <a:ext cx="2455816"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sp>
        <p:nvSpPr>
          <p:cNvPr id="27" name="Rectangle 26">
            <a:extLst>
              <a:ext uri="{FF2B5EF4-FFF2-40B4-BE49-F238E27FC236}">
                <a16:creationId xmlns:a16="http://schemas.microsoft.com/office/drawing/2014/main" id="{9F7F0C50-7D80-FC93-69B0-87192E7E16D8}"/>
              </a:ext>
            </a:extLst>
          </p:cNvPr>
          <p:cNvSpPr/>
          <p:nvPr/>
        </p:nvSpPr>
        <p:spPr>
          <a:xfrm>
            <a:off x="7367448" y="0"/>
            <a:ext cx="2455816"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sp>
        <p:nvSpPr>
          <p:cNvPr id="28" name="Rectangle 27">
            <a:extLst>
              <a:ext uri="{FF2B5EF4-FFF2-40B4-BE49-F238E27FC236}">
                <a16:creationId xmlns:a16="http://schemas.microsoft.com/office/drawing/2014/main" id="{80C3AE8F-3595-56B8-60E4-7D3884F39852}"/>
              </a:ext>
            </a:extLst>
          </p:cNvPr>
          <p:cNvSpPr/>
          <p:nvPr/>
        </p:nvSpPr>
        <p:spPr>
          <a:xfrm>
            <a:off x="9823264" y="0"/>
            <a:ext cx="2455816"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sp>
        <p:nvSpPr>
          <p:cNvPr id="2" name="Rectangle 1">
            <a:extLst>
              <a:ext uri="{FF2B5EF4-FFF2-40B4-BE49-F238E27FC236}">
                <a16:creationId xmlns:a16="http://schemas.microsoft.com/office/drawing/2014/main" id="{A907931D-0301-3395-5387-F7A9E3768168}"/>
              </a:ext>
            </a:extLst>
          </p:cNvPr>
          <p:cNvSpPr/>
          <p:nvPr/>
        </p:nvSpPr>
        <p:spPr>
          <a:xfrm>
            <a:off x="0" y="0"/>
            <a:ext cx="2455816"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pic>
        <p:nvPicPr>
          <p:cNvPr id="10" name="Picture 9">
            <a:extLst>
              <a:ext uri="{FF2B5EF4-FFF2-40B4-BE49-F238E27FC236}">
                <a16:creationId xmlns:a16="http://schemas.microsoft.com/office/drawing/2014/main" id="{E3325EA8-04FA-2EB8-BAB0-17BCA0A3CADC}"/>
              </a:ext>
            </a:extLst>
          </p:cNvPr>
          <p:cNvPicPr>
            <a:picLocks noChangeAspect="1"/>
          </p:cNvPicPr>
          <p:nvPr/>
        </p:nvPicPr>
        <p:blipFill rotWithShape="1">
          <a:blip r:embed="rId3"/>
          <a:srcRect l="-8260" t="3319" r="8260" b="88231"/>
          <a:stretch/>
        </p:blipFill>
        <p:spPr>
          <a:xfrm>
            <a:off x="-140025" y="1211655"/>
            <a:ext cx="1458304" cy="820296"/>
          </a:xfrm>
          <a:prstGeom prst="rect">
            <a:avLst/>
          </a:prstGeom>
          <a:ln>
            <a:noFill/>
          </a:ln>
          <a:effectLst/>
        </p:spPr>
      </p:pic>
      <p:pic>
        <p:nvPicPr>
          <p:cNvPr id="32" name="Picture 31">
            <a:extLst>
              <a:ext uri="{FF2B5EF4-FFF2-40B4-BE49-F238E27FC236}">
                <a16:creationId xmlns:a16="http://schemas.microsoft.com/office/drawing/2014/main" id="{829B4E3D-73E4-E4FC-AC4B-A7D914547719}"/>
              </a:ext>
            </a:extLst>
          </p:cNvPr>
          <p:cNvPicPr>
            <a:picLocks noChangeAspect="1"/>
          </p:cNvPicPr>
          <p:nvPr/>
        </p:nvPicPr>
        <p:blipFill rotWithShape="1">
          <a:blip r:embed="rId3"/>
          <a:srcRect l="851" t="23204" r="-851" b="68346"/>
          <a:stretch/>
        </p:blipFill>
        <p:spPr>
          <a:xfrm>
            <a:off x="2690367" y="1180514"/>
            <a:ext cx="1458304" cy="820296"/>
          </a:xfrm>
          <a:prstGeom prst="rect">
            <a:avLst/>
          </a:prstGeom>
          <a:ln>
            <a:noFill/>
          </a:ln>
          <a:effectLst/>
        </p:spPr>
      </p:pic>
      <p:pic>
        <p:nvPicPr>
          <p:cNvPr id="35" name="Picture 34">
            <a:extLst>
              <a:ext uri="{FF2B5EF4-FFF2-40B4-BE49-F238E27FC236}">
                <a16:creationId xmlns:a16="http://schemas.microsoft.com/office/drawing/2014/main" id="{E7EC353B-0606-8023-295A-71D7F1650396}"/>
              </a:ext>
            </a:extLst>
          </p:cNvPr>
          <p:cNvPicPr>
            <a:picLocks noChangeAspect="1"/>
          </p:cNvPicPr>
          <p:nvPr/>
        </p:nvPicPr>
        <p:blipFill rotWithShape="1">
          <a:blip r:embed="rId3"/>
          <a:srcRect l="515" t="44231" r="-515" b="47319"/>
          <a:stretch/>
        </p:blipFill>
        <p:spPr>
          <a:xfrm>
            <a:off x="5357279" y="1211655"/>
            <a:ext cx="1458304" cy="820296"/>
          </a:xfrm>
          <a:prstGeom prst="rect">
            <a:avLst/>
          </a:prstGeom>
          <a:ln>
            <a:noFill/>
          </a:ln>
          <a:effectLst/>
        </p:spPr>
      </p:pic>
      <p:pic>
        <p:nvPicPr>
          <p:cNvPr id="36" name="Picture 35">
            <a:extLst>
              <a:ext uri="{FF2B5EF4-FFF2-40B4-BE49-F238E27FC236}">
                <a16:creationId xmlns:a16="http://schemas.microsoft.com/office/drawing/2014/main" id="{82B2F1F3-4E8B-FE75-BA6C-AF36C17E8CE3}"/>
              </a:ext>
            </a:extLst>
          </p:cNvPr>
          <p:cNvPicPr>
            <a:picLocks noChangeAspect="1"/>
          </p:cNvPicPr>
          <p:nvPr/>
        </p:nvPicPr>
        <p:blipFill rotWithShape="1">
          <a:blip r:embed="rId3"/>
          <a:srcRect l="1938" t="54915" r="-1938" b="36635"/>
          <a:stretch/>
        </p:blipFill>
        <p:spPr>
          <a:xfrm>
            <a:off x="7554582" y="1287423"/>
            <a:ext cx="1458304" cy="820296"/>
          </a:xfrm>
          <a:prstGeom prst="rect">
            <a:avLst/>
          </a:prstGeom>
          <a:ln>
            <a:noFill/>
          </a:ln>
          <a:effectLst/>
        </p:spPr>
      </p:pic>
      <p:pic>
        <p:nvPicPr>
          <p:cNvPr id="38" name="Picture 37">
            <a:extLst>
              <a:ext uri="{FF2B5EF4-FFF2-40B4-BE49-F238E27FC236}">
                <a16:creationId xmlns:a16="http://schemas.microsoft.com/office/drawing/2014/main" id="{9B57003D-940A-F3E8-731B-A3CD2836E276}"/>
              </a:ext>
            </a:extLst>
          </p:cNvPr>
          <p:cNvPicPr>
            <a:picLocks noChangeAspect="1"/>
          </p:cNvPicPr>
          <p:nvPr/>
        </p:nvPicPr>
        <p:blipFill rotWithShape="1">
          <a:blip r:embed="rId3"/>
          <a:srcRect l="4893" t="64880" r="-4893" b="26670"/>
          <a:stretch/>
        </p:blipFill>
        <p:spPr>
          <a:xfrm>
            <a:off x="10025198" y="1273667"/>
            <a:ext cx="1458304" cy="820296"/>
          </a:xfrm>
          <a:prstGeom prst="rect">
            <a:avLst/>
          </a:prstGeom>
          <a:ln>
            <a:noFill/>
          </a:ln>
          <a:effectLst/>
        </p:spPr>
      </p:pic>
      <p:pic>
        <p:nvPicPr>
          <p:cNvPr id="40" name="Picture 39">
            <a:extLst>
              <a:ext uri="{FF2B5EF4-FFF2-40B4-BE49-F238E27FC236}">
                <a16:creationId xmlns:a16="http://schemas.microsoft.com/office/drawing/2014/main" id="{FFEE5B6F-EE4F-6B99-635D-6DC7096DF3B8}"/>
              </a:ext>
            </a:extLst>
          </p:cNvPr>
          <p:cNvPicPr>
            <a:picLocks noChangeAspect="1"/>
          </p:cNvPicPr>
          <p:nvPr/>
        </p:nvPicPr>
        <p:blipFill rotWithShape="1">
          <a:blip r:embed="rId3"/>
          <a:srcRect l="6037" t="64911" r="-6037" b="26639"/>
          <a:stretch/>
        </p:blipFill>
        <p:spPr>
          <a:xfrm>
            <a:off x="8042643" y="1287423"/>
            <a:ext cx="1458304" cy="820296"/>
          </a:xfrm>
          <a:prstGeom prst="rect">
            <a:avLst/>
          </a:prstGeom>
          <a:ln>
            <a:noFill/>
          </a:ln>
          <a:effectLst/>
        </p:spPr>
      </p:pic>
      <p:pic>
        <p:nvPicPr>
          <p:cNvPr id="41" name="Picture 40">
            <a:extLst>
              <a:ext uri="{FF2B5EF4-FFF2-40B4-BE49-F238E27FC236}">
                <a16:creationId xmlns:a16="http://schemas.microsoft.com/office/drawing/2014/main" id="{6340249F-4BB6-82D4-6988-80AF627CE664}"/>
              </a:ext>
            </a:extLst>
          </p:cNvPr>
          <p:cNvPicPr>
            <a:picLocks noChangeAspect="1"/>
          </p:cNvPicPr>
          <p:nvPr/>
        </p:nvPicPr>
        <p:blipFill rotWithShape="1">
          <a:blip r:embed="rId3"/>
          <a:srcRect l="6687" t="54161" r="-6687" b="37389"/>
          <a:stretch/>
        </p:blipFill>
        <p:spPr>
          <a:xfrm>
            <a:off x="3175159" y="1211655"/>
            <a:ext cx="1458304" cy="820296"/>
          </a:xfrm>
          <a:prstGeom prst="rect">
            <a:avLst/>
          </a:prstGeom>
          <a:ln>
            <a:noFill/>
          </a:ln>
          <a:effectLst/>
        </p:spPr>
      </p:pic>
      <p:pic>
        <p:nvPicPr>
          <p:cNvPr id="42" name="Picture 41">
            <a:extLst>
              <a:ext uri="{FF2B5EF4-FFF2-40B4-BE49-F238E27FC236}">
                <a16:creationId xmlns:a16="http://schemas.microsoft.com/office/drawing/2014/main" id="{A63FEC79-7091-499A-998D-8B71272422DA}"/>
              </a:ext>
            </a:extLst>
          </p:cNvPr>
          <p:cNvPicPr>
            <a:picLocks noChangeAspect="1"/>
          </p:cNvPicPr>
          <p:nvPr/>
        </p:nvPicPr>
        <p:blipFill rotWithShape="1">
          <a:blip r:embed="rId3"/>
          <a:srcRect l="-5941" t="84887" r="5941" b="6663"/>
          <a:stretch/>
        </p:blipFill>
        <p:spPr>
          <a:xfrm>
            <a:off x="294167" y="1180514"/>
            <a:ext cx="1458304" cy="820296"/>
          </a:xfrm>
          <a:prstGeom prst="rect">
            <a:avLst/>
          </a:prstGeom>
          <a:ln>
            <a:noFill/>
          </a:ln>
          <a:effectLst/>
        </p:spPr>
      </p:pic>
      <p:pic>
        <p:nvPicPr>
          <p:cNvPr id="43" name="Picture 42">
            <a:extLst>
              <a:ext uri="{FF2B5EF4-FFF2-40B4-BE49-F238E27FC236}">
                <a16:creationId xmlns:a16="http://schemas.microsoft.com/office/drawing/2014/main" id="{D826B032-4D58-17BE-AD81-AE5A61CB5286}"/>
              </a:ext>
            </a:extLst>
          </p:cNvPr>
          <p:cNvPicPr>
            <a:picLocks noChangeAspect="1"/>
          </p:cNvPicPr>
          <p:nvPr/>
        </p:nvPicPr>
        <p:blipFill rotWithShape="1">
          <a:blip r:embed="rId3"/>
          <a:srcRect l="-13051" t="33869" r="13051" b="57681"/>
          <a:stretch/>
        </p:blipFill>
        <p:spPr>
          <a:xfrm>
            <a:off x="635849" y="1211655"/>
            <a:ext cx="1458304" cy="820296"/>
          </a:xfrm>
          <a:prstGeom prst="rect">
            <a:avLst/>
          </a:prstGeom>
          <a:ln>
            <a:noFill/>
          </a:ln>
          <a:effectLst/>
        </p:spPr>
      </p:pic>
      <p:pic>
        <p:nvPicPr>
          <p:cNvPr id="44" name="Picture 43">
            <a:extLst>
              <a:ext uri="{FF2B5EF4-FFF2-40B4-BE49-F238E27FC236}">
                <a16:creationId xmlns:a16="http://schemas.microsoft.com/office/drawing/2014/main" id="{0E7FFD4A-64E3-B73A-EB23-1901BE98D1E9}"/>
              </a:ext>
            </a:extLst>
          </p:cNvPr>
          <p:cNvPicPr>
            <a:picLocks noChangeAspect="1"/>
          </p:cNvPicPr>
          <p:nvPr/>
        </p:nvPicPr>
        <p:blipFill rotWithShape="1">
          <a:blip r:embed="rId3"/>
          <a:srcRect l="7353" t="44362" r="-7353" b="47188"/>
          <a:stretch/>
        </p:blipFill>
        <p:spPr>
          <a:xfrm>
            <a:off x="10498459" y="1281071"/>
            <a:ext cx="1458304" cy="820296"/>
          </a:xfrm>
          <a:prstGeom prst="rect">
            <a:avLst/>
          </a:prstGeom>
          <a:ln>
            <a:noFill/>
          </a:ln>
          <a:effectLst/>
        </p:spPr>
      </p:pic>
      <p:sp>
        <p:nvSpPr>
          <p:cNvPr id="45" name="TextBox 44">
            <a:extLst>
              <a:ext uri="{FF2B5EF4-FFF2-40B4-BE49-F238E27FC236}">
                <a16:creationId xmlns:a16="http://schemas.microsoft.com/office/drawing/2014/main" id="{8986A97F-3C18-37B5-86D2-C8F239F5EAC6}"/>
              </a:ext>
            </a:extLst>
          </p:cNvPr>
          <p:cNvSpPr txBox="1"/>
          <p:nvPr/>
        </p:nvSpPr>
        <p:spPr>
          <a:xfrm>
            <a:off x="0" y="2186000"/>
            <a:ext cx="2264727" cy="461665"/>
          </a:xfrm>
          <a:prstGeom prst="rect">
            <a:avLst/>
          </a:prstGeom>
          <a:noFill/>
        </p:spPr>
        <p:txBody>
          <a:bodyPr wrap="square" rtlCol="0">
            <a:spAutoFit/>
          </a:bodyPr>
          <a:lstStyle/>
          <a:p>
            <a:pPr algn="ctr"/>
            <a:r>
              <a:rPr lang="en-IE" sz="2400" b="1" dirty="0">
                <a:latin typeface="Aptos Narrow" panose="020B0004020202020204" pitchFamily="34" charset="0"/>
              </a:rPr>
              <a:t>USERS</a:t>
            </a:r>
          </a:p>
        </p:txBody>
      </p:sp>
      <p:sp>
        <p:nvSpPr>
          <p:cNvPr id="51" name="TextBox 50">
            <a:extLst>
              <a:ext uri="{FF2B5EF4-FFF2-40B4-BE49-F238E27FC236}">
                <a16:creationId xmlns:a16="http://schemas.microsoft.com/office/drawing/2014/main" id="{F93B0E97-04B2-13CE-8CFB-0F4CA4F46E47}"/>
              </a:ext>
            </a:extLst>
          </p:cNvPr>
          <p:cNvSpPr txBox="1"/>
          <p:nvPr/>
        </p:nvSpPr>
        <p:spPr>
          <a:xfrm>
            <a:off x="2487959" y="2185999"/>
            <a:ext cx="2264727" cy="461665"/>
          </a:xfrm>
          <a:prstGeom prst="rect">
            <a:avLst/>
          </a:prstGeom>
          <a:noFill/>
        </p:spPr>
        <p:txBody>
          <a:bodyPr wrap="square" rtlCol="0">
            <a:spAutoFit/>
          </a:bodyPr>
          <a:lstStyle/>
          <a:p>
            <a:pPr algn="ctr"/>
            <a:r>
              <a:rPr lang="en-IE" sz="2400" b="1">
                <a:latin typeface="Aptos Narrow" panose="020B0004020202020204" pitchFamily="34" charset="0"/>
              </a:rPr>
              <a:t>TEAMS</a:t>
            </a:r>
          </a:p>
        </p:txBody>
      </p:sp>
      <p:sp>
        <p:nvSpPr>
          <p:cNvPr id="52" name="TextBox 51">
            <a:extLst>
              <a:ext uri="{FF2B5EF4-FFF2-40B4-BE49-F238E27FC236}">
                <a16:creationId xmlns:a16="http://schemas.microsoft.com/office/drawing/2014/main" id="{70ABA021-70D5-CF1A-3189-06F272CDE939}"/>
              </a:ext>
            </a:extLst>
          </p:cNvPr>
          <p:cNvSpPr txBox="1"/>
          <p:nvPr/>
        </p:nvSpPr>
        <p:spPr>
          <a:xfrm>
            <a:off x="4975918" y="2185998"/>
            <a:ext cx="2264727" cy="461665"/>
          </a:xfrm>
          <a:prstGeom prst="rect">
            <a:avLst/>
          </a:prstGeom>
          <a:noFill/>
        </p:spPr>
        <p:txBody>
          <a:bodyPr wrap="square" rtlCol="0">
            <a:spAutoFit/>
          </a:bodyPr>
          <a:lstStyle/>
          <a:p>
            <a:pPr algn="ctr"/>
            <a:r>
              <a:rPr lang="en-IE" sz="2400" b="1">
                <a:latin typeface="Aptos Narrow" panose="020B0004020202020204" pitchFamily="34" charset="0"/>
              </a:rPr>
              <a:t>DEPARTMENTS</a:t>
            </a:r>
          </a:p>
        </p:txBody>
      </p:sp>
      <p:sp>
        <p:nvSpPr>
          <p:cNvPr id="53" name="TextBox 52">
            <a:extLst>
              <a:ext uri="{FF2B5EF4-FFF2-40B4-BE49-F238E27FC236}">
                <a16:creationId xmlns:a16="http://schemas.microsoft.com/office/drawing/2014/main" id="{F78A0D2B-B5AE-E5F2-4F5F-28822B6AF3E7}"/>
              </a:ext>
            </a:extLst>
          </p:cNvPr>
          <p:cNvSpPr txBox="1"/>
          <p:nvPr/>
        </p:nvSpPr>
        <p:spPr>
          <a:xfrm>
            <a:off x="7463877" y="2185997"/>
            <a:ext cx="2264727" cy="461665"/>
          </a:xfrm>
          <a:prstGeom prst="rect">
            <a:avLst/>
          </a:prstGeom>
          <a:noFill/>
        </p:spPr>
        <p:txBody>
          <a:bodyPr wrap="square" rtlCol="0">
            <a:spAutoFit/>
          </a:bodyPr>
          <a:lstStyle/>
          <a:p>
            <a:pPr algn="ctr"/>
            <a:r>
              <a:rPr lang="en-IE" sz="2400" b="1">
                <a:latin typeface="Aptos Narrow" panose="020B0004020202020204" pitchFamily="34" charset="0"/>
              </a:rPr>
              <a:t>SERVICES</a:t>
            </a:r>
          </a:p>
        </p:txBody>
      </p:sp>
      <p:sp>
        <p:nvSpPr>
          <p:cNvPr id="54" name="TextBox 53">
            <a:extLst>
              <a:ext uri="{FF2B5EF4-FFF2-40B4-BE49-F238E27FC236}">
                <a16:creationId xmlns:a16="http://schemas.microsoft.com/office/drawing/2014/main" id="{D0D564F8-4EDF-1CEC-14F1-E25C28D3C17E}"/>
              </a:ext>
            </a:extLst>
          </p:cNvPr>
          <p:cNvSpPr txBox="1"/>
          <p:nvPr/>
        </p:nvSpPr>
        <p:spPr>
          <a:xfrm>
            <a:off x="9951836" y="2185996"/>
            <a:ext cx="2264727" cy="830997"/>
          </a:xfrm>
          <a:prstGeom prst="rect">
            <a:avLst/>
          </a:prstGeom>
          <a:noFill/>
        </p:spPr>
        <p:txBody>
          <a:bodyPr wrap="square" rtlCol="0">
            <a:spAutoFit/>
          </a:bodyPr>
          <a:lstStyle/>
          <a:p>
            <a:pPr algn="ctr"/>
            <a:r>
              <a:rPr lang="en-IE" sz="2400" b="1">
                <a:latin typeface="Aptos Narrow" panose="020B0004020202020204" pitchFamily="34" charset="0"/>
              </a:rPr>
              <a:t>REQUEST FORMS</a:t>
            </a:r>
          </a:p>
        </p:txBody>
      </p:sp>
      <p:grpSp>
        <p:nvGrpSpPr>
          <p:cNvPr id="8" name="Group 7">
            <a:extLst>
              <a:ext uri="{FF2B5EF4-FFF2-40B4-BE49-F238E27FC236}">
                <a16:creationId xmlns:a16="http://schemas.microsoft.com/office/drawing/2014/main" id="{3152E5BD-CB54-7ED3-4B6D-D789575078FD}"/>
              </a:ext>
            </a:extLst>
          </p:cNvPr>
          <p:cNvGrpSpPr/>
          <p:nvPr/>
        </p:nvGrpSpPr>
        <p:grpSpPr>
          <a:xfrm>
            <a:off x="354225" y="3105509"/>
            <a:ext cx="1658497" cy="5396807"/>
            <a:chOff x="354225" y="3105509"/>
            <a:chExt cx="1658497" cy="5396807"/>
          </a:xfrm>
        </p:grpSpPr>
        <p:sp>
          <p:nvSpPr>
            <p:cNvPr id="3" name="Rectangle: Rounded Corners 2">
              <a:extLst>
                <a:ext uri="{FF2B5EF4-FFF2-40B4-BE49-F238E27FC236}">
                  <a16:creationId xmlns:a16="http://schemas.microsoft.com/office/drawing/2014/main" id="{141C66B7-C731-7891-8E5B-44D76A47E31A}"/>
                </a:ext>
              </a:extLst>
            </p:cNvPr>
            <p:cNvSpPr/>
            <p:nvPr/>
          </p:nvSpPr>
          <p:spPr>
            <a:xfrm>
              <a:off x="354225" y="3105509"/>
              <a:ext cx="1658497" cy="5396807"/>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pic>
          <p:nvPicPr>
            <p:cNvPr id="9" name="Graphic 8" descr="User with solid fill">
              <a:extLst>
                <a:ext uri="{FF2B5EF4-FFF2-40B4-BE49-F238E27FC236}">
                  <a16:creationId xmlns:a16="http://schemas.microsoft.com/office/drawing/2014/main" id="{3C6E3BB1-7BA1-0F89-AD6F-0E6FAA540B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9337" y="3212465"/>
              <a:ext cx="914400" cy="914400"/>
            </a:xfrm>
            <a:prstGeom prst="rect">
              <a:avLst/>
            </a:prstGeom>
          </p:spPr>
        </p:pic>
      </p:grpSp>
      <p:grpSp>
        <p:nvGrpSpPr>
          <p:cNvPr id="11" name="Group 10">
            <a:extLst>
              <a:ext uri="{FF2B5EF4-FFF2-40B4-BE49-F238E27FC236}">
                <a16:creationId xmlns:a16="http://schemas.microsoft.com/office/drawing/2014/main" id="{484100B7-0087-E73B-3E0C-17E3CD80785F}"/>
              </a:ext>
            </a:extLst>
          </p:cNvPr>
          <p:cNvGrpSpPr/>
          <p:nvPr/>
        </p:nvGrpSpPr>
        <p:grpSpPr>
          <a:xfrm>
            <a:off x="2854475" y="4482860"/>
            <a:ext cx="1658497" cy="4019455"/>
            <a:chOff x="2854475" y="4482860"/>
            <a:chExt cx="1658497" cy="4019455"/>
          </a:xfrm>
        </p:grpSpPr>
        <p:sp>
          <p:nvSpPr>
            <p:cNvPr id="4" name="Rectangle: Rounded Corners 3">
              <a:extLst>
                <a:ext uri="{FF2B5EF4-FFF2-40B4-BE49-F238E27FC236}">
                  <a16:creationId xmlns:a16="http://schemas.microsoft.com/office/drawing/2014/main" id="{9D40F453-342B-1A9F-1B48-5D6BC537CD48}"/>
                </a:ext>
              </a:extLst>
            </p:cNvPr>
            <p:cNvSpPr/>
            <p:nvPr/>
          </p:nvSpPr>
          <p:spPr>
            <a:xfrm>
              <a:off x="2854475" y="4482860"/>
              <a:ext cx="1658497" cy="4019455"/>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pic>
          <p:nvPicPr>
            <p:cNvPr id="12" name="Graphic 11" descr="Hierarchy with solid fill">
              <a:extLst>
                <a:ext uri="{FF2B5EF4-FFF2-40B4-BE49-F238E27FC236}">
                  <a16:creationId xmlns:a16="http://schemas.microsoft.com/office/drawing/2014/main" id="{0C4574C1-5075-4169-6D19-E5F58AA788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90754" y="4617972"/>
              <a:ext cx="1185940" cy="1185940"/>
            </a:xfrm>
            <a:prstGeom prst="rect">
              <a:avLst/>
            </a:prstGeom>
          </p:spPr>
        </p:pic>
      </p:grpSp>
      <p:grpSp>
        <p:nvGrpSpPr>
          <p:cNvPr id="15" name="Group 14">
            <a:extLst>
              <a:ext uri="{FF2B5EF4-FFF2-40B4-BE49-F238E27FC236}">
                <a16:creationId xmlns:a16="http://schemas.microsoft.com/office/drawing/2014/main" id="{5B94C0D2-F9CF-2F17-A668-3F9754FA7CB6}"/>
              </a:ext>
            </a:extLst>
          </p:cNvPr>
          <p:cNvGrpSpPr/>
          <p:nvPr/>
        </p:nvGrpSpPr>
        <p:grpSpPr>
          <a:xfrm>
            <a:off x="5273295" y="5589200"/>
            <a:ext cx="1658497" cy="2234959"/>
            <a:chOff x="5273295" y="5589200"/>
            <a:chExt cx="1658497" cy="2234959"/>
          </a:xfrm>
        </p:grpSpPr>
        <p:sp>
          <p:nvSpPr>
            <p:cNvPr id="5" name="Rectangle: Rounded Corners 4">
              <a:extLst>
                <a:ext uri="{FF2B5EF4-FFF2-40B4-BE49-F238E27FC236}">
                  <a16:creationId xmlns:a16="http://schemas.microsoft.com/office/drawing/2014/main" id="{6B485EA9-FEAE-A8B0-D31B-08C72DA13E0C}"/>
                </a:ext>
              </a:extLst>
            </p:cNvPr>
            <p:cNvSpPr/>
            <p:nvPr/>
          </p:nvSpPr>
          <p:spPr>
            <a:xfrm>
              <a:off x="5273295" y="5646345"/>
              <a:ext cx="1658497" cy="217781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pic>
          <p:nvPicPr>
            <p:cNvPr id="14" name="Graphic 13" descr="Schoolhouse with solid fill">
              <a:extLst>
                <a:ext uri="{FF2B5EF4-FFF2-40B4-BE49-F238E27FC236}">
                  <a16:creationId xmlns:a16="http://schemas.microsoft.com/office/drawing/2014/main" id="{B49C5184-354B-F33B-5A46-434C9E7D9F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44652" y="5589200"/>
              <a:ext cx="1315782" cy="1315782"/>
            </a:xfrm>
            <a:prstGeom prst="rect">
              <a:avLst/>
            </a:prstGeom>
          </p:spPr>
        </p:pic>
      </p:grpSp>
      <p:grpSp>
        <p:nvGrpSpPr>
          <p:cNvPr id="16" name="Group 15">
            <a:extLst>
              <a:ext uri="{FF2B5EF4-FFF2-40B4-BE49-F238E27FC236}">
                <a16:creationId xmlns:a16="http://schemas.microsoft.com/office/drawing/2014/main" id="{FCD632B7-EDBB-6CCC-628A-2411A1709ED0}"/>
              </a:ext>
            </a:extLst>
          </p:cNvPr>
          <p:cNvGrpSpPr/>
          <p:nvPr/>
        </p:nvGrpSpPr>
        <p:grpSpPr>
          <a:xfrm>
            <a:off x="7872140" y="3812875"/>
            <a:ext cx="1658497" cy="4689440"/>
            <a:chOff x="7872140" y="3812875"/>
            <a:chExt cx="1658497" cy="4689440"/>
          </a:xfrm>
        </p:grpSpPr>
        <p:sp>
          <p:nvSpPr>
            <p:cNvPr id="6" name="Rectangle: Rounded Corners 5">
              <a:extLst>
                <a:ext uri="{FF2B5EF4-FFF2-40B4-BE49-F238E27FC236}">
                  <a16:creationId xmlns:a16="http://schemas.microsoft.com/office/drawing/2014/main" id="{3C4AB813-8E34-FE9B-E86F-5D37AE01E814}"/>
                </a:ext>
              </a:extLst>
            </p:cNvPr>
            <p:cNvSpPr/>
            <p:nvPr/>
          </p:nvSpPr>
          <p:spPr>
            <a:xfrm>
              <a:off x="7872140" y="3812875"/>
              <a:ext cx="1658497" cy="4689440"/>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pic>
          <p:nvPicPr>
            <p:cNvPr id="18" name="Graphic 17" descr="Blockchain with solid fill">
              <a:extLst>
                <a:ext uri="{FF2B5EF4-FFF2-40B4-BE49-F238E27FC236}">
                  <a16:creationId xmlns:a16="http://schemas.microsoft.com/office/drawing/2014/main" id="{B45CA1EC-FADE-4114-5055-9E6B37E628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73871" y="3945955"/>
              <a:ext cx="1073809" cy="1073809"/>
            </a:xfrm>
            <a:prstGeom prst="rect">
              <a:avLst/>
            </a:prstGeom>
          </p:spPr>
        </p:pic>
      </p:grpSp>
      <p:grpSp>
        <p:nvGrpSpPr>
          <p:cNvPr id="17" name="Group 16">
            <a:extLst>
              <a:ext uri="{FF2B5EF4-FFF2-40B4-BE49-F238E27FC236}">
                <a16:creationId xmlns:a16="http://schemas.microsoft.com/office/drawing/2014/main" id="{FEC93FC0-E397-CBA1-517F-164FAD307B3C}"/>
              </a:ext>
            </a:extLst>
          </p:cNvPr>
          <p:cNvGrpSpPr/>
          <p:nvPr/>
        </p:nvGrpSpPr>
        <p:grpSpPr>
          <a:xfrm>
            <a:off x="10254950" y="3571337"/>
            <a:ext cx="1658497" cy="4498318"/>
            <a:chOff x="10254950" y="3571337"/>
            <a:chExt cx="1658497" cy="4498318"/>
          </a:xfrm>
        </p:grpSpPr>
        <p:sp>
          <p:nvSpPr>
            <p:cNvPr id="7" name="Rectangle: Rounded Corners 6">
              <a:extLst>
                <a:ext uri="{FF2B5EF4-FFF2-40B4-BE49-F238E27FC236}">
                  <a16:creationId xmlns:a16="http://schemas.microsoft.com/office/drawing/2014/main" id="{60348202-D9F4-BE06-CA99-397A503602E5}"/>
                </a:ext>
              </a:extLst>
            </p:cNvPr>
            <p:cNvSpPr/>
            <p:nvPr/>
          </p:nvSpPr>
          <p:spPr>
            <a:xfrm>
              <a:off x="10254950" y="3571337"/>
              <a:ext cx="1658497" cy="449831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ptos Narrow" panose="020B0004020202020204" pitchFamily="34" charset="0"/>
              </a:endParaRPr>
            </a:p>
          </p:txBody>
        </p:sp>
        <p:pic>
          <p:nvPicPr>
            <p:cNvPr id="20" name="Graphic 19" descr="Document with solid fill">
              <a:extLst>
                <a:ext uri="{FF2B5EF4-FFF2-40B4-BE49-F238E27FC236}">
                  <a16:creationId xmlns:a16="http://schemas.microsoft.com/office/drawing/2014/main" id="{45286B59-1D59-C62B-7AB4-1E8FF151C80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56296" y="3690045"/>
              <a:ext cx="1055803" cy="1055803"/>
            </a:xfrm>
            <a:prstGeom prst="rect">
              <a:avLst/>
            </a:prstGeom>
          </p:spPr>
        </p:pic>
      </p:grpSp>
    </p:spTree>
    <p:extLst>
      <p:ext uri="{BB962C8B-B14F-4D97-AF65-F5344CB8AC3E}">
        <p14:creationId xmlns:p14="http://schemas.microsoft.com/office/powerpoint/2010/main" val="183476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30544E1717A14B9D63EB6BDE07A190" ma:contentTypeVersion="18" ma:contentTypeDescription="Create a new document." ma:contentTypeScope="" ma:versionID="2e247d34f5ca83769f98f636c92c0042">
  <xsd:schema xmlns:xsd="http://www.w3.org/2001/XMLSchema" xmlns:xs="http://www.w3.org/2001/XMLSchema" xmlns:p="http://schemas.microsoft.com/office/2006/metadata/properties" xmlns:ns2="15af6d95-0c21-46a1-b7b5-ec7856771054" xmlns:ns3="4d39e04f-539d-4b29-a0fa-b476f084603f" targetNamespace="http://schemas.microsoft.com/office/2006/metadata/properties" ma:root="true" ma:fieldsID="f6978c418541f26b667c2d744d4abbfe" ns2:_="" ns3:_="">
    <xsd:import namespace="15af6d95-0c21-46a1-b7b5-ec7856771054"/>
    <xsd:import namespace="4d39e04f-539d-4b29-a0fa-b476f08460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af6d95-0c21-46a1-b7b5-ec78567710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963f6a9-bf9c-43f0-b7bd-5e244946acb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39e04f-539d-4b29-a0fa-b476f084603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5b91c22-8027-40c0-a2fb-6956b10a21f8}" ma:internalName="TaxCatchAll" ma:showField="CatchAllData" ma:web="4d39e04f-539d-4b29-a0fa-b476f08460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60125D-BDE9-45F0-820C-4F279B1C196A}"/>
</file>

<file path=customXml/itemProps2.xml><?xml version="1.0" encoding="utf-8"?>
<ds:datastoreItem xmlns:ds="http://schemas.openxmlformats.org/officeDocument/2006/customXml" ds:itemID="{C55D7589-29C2-453A-8254-AB81DCEE6EF5}"/>
</file>

<file path=docProps/app.xml><?xml version="1.0" encoding="utf-8"?>
<Properties xmlns="http://schemas.openxmlformats.org/officeDocument/2006/extended-properties" xmlns:vt="http://schemas.openxmlformats.org/officeDocument/2006/docPropsVTypes">
  <Template/>
  <TotalTime>73</TotalTime>
  <Words>994</Words>
  <Application>Microsoft Office PowerPoint</Application>
  <PresentationFormat>Widescreen</PresentationFormat>
  <Paragraphs>214</Paragraphs>
  <Slides>10</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Aptos</vt:lpstr>
      <vt:lpstr>Aptos Display</vt:lpstr>
      <vt:lpstr>Aptos Narrow</vt:lpstr>
      <vt:lpstr>Arial</vt:lpstr>
      <vt:lpstr>Avenir Next LT Pro Demi</vt:lpstr>
      <vt:lpstr>Calibri</vt:lpstr>
      <vt:lpstr>Impact</vt:lpstr>
      <vt:lpstr>Open Sans Medium</vt:lpstr>
      <vt:lpstr>Office Theme</vt:lpstr>
      <vt:lpstr>PowerPoint Presentation</vt:lpstr>
      <vt:lpstr>PowerPoint Presentation</vt:lpstr>
      <vt:lpstr>PowerPoint Presentation</vt:lpstr>
      <vt:lpstr>PowerPoint Presentation</vt:lpstr>
      <vt:lpstr>Self Service Portal</vt:lpstr>
      <vt:lpstr>Dedicated Support</vt:lpstr>
      <vt:lpstr>PowerPoint Presentation</vt:lpstr>
      <vt:lpstr>PowerPoint Presentation</vt:lpstr>
      <vt:lpstr>PowerPoint Presentation</vt:lpstr>
      <vt:lpstr>PowerPoint Presentation</vt:lpstr>
    </vt:vector>
  </TitlesOfParts>
  <Company>University College Cork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Hayes</dc:creator>
  <cp:lastModifiedBy>Elizabeth Hayes</cp:lastModifiedBy>
  <cp:revision>6</cp:revision>
  <dcterms:created xsi:type="dcterms:W3CDTF">2024-04-26T14:29:55Z</dcterms:created>
  <dcterms:modified xsi:type="dcterms:W3CDTF">2024-10-11T09:31:45Z</dcterms:modified>
</cp:coreProperties>
</file>