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diagrams/data6.xml" ContentType="application/vnd.openxmlformats-officedocument.drawingml.diagramData+xml"/>
  <Override PartName="/ppt/diagrams/data3.xml" ContentType="application/vnd.openxmlformats-officedocument.drawingml.diagramData+xml"/>
  <Override PartName="/ppt/diagrams/data5.xml" ContentType="application/vnd.openxmlformats-officedocument.drawingml.diagramData+xml"/>
  <Override PartName="/ppt/diagrams/data1.xml" ContentType="application/vnd.openxmlformats-officedocument.drawingml.diagramData+xml"/>
  <Override PartName="/ppt/diagrams/data4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Masters/notesMaster1.xml" ContentType="application/vnd.openxmlformats-officedocument.presentationml.notesMaster+xml"/>
  <Override PartName="/ppt/diagrams/layout4.xml" ContentType="application/vnd.openxmlformats-officedocument.drawingml.diagramLayout+xml"/>
  <Override PartName="/ppt/theme/theme1.xml" ContentType="application/vnd.openxmlformats-officedocument.theme+xml"/>
  <Override PartName="/ppt/theme/theme2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rawing5.xml" ContentType="application/vnd.ms-office.drawingml.diagramDrawing+xml"/>
  <Override PartName="/ppt/diagrams/colors5.xml" ContentType="application/vnd.openxmlformats-officedocument.drawingml.diagramColors+xml"/>
  <Override PartName="/ppt/diagrams/quickStyle5.xml" ContentType="application/vnd.openxmlformats-officedocument.drawingml.diagramStyle+xml"/>
  <Override PartName="/ppt/diagrams/layout5.xml" ContentType="application/vnd.openxmlformats-officedocument.drawingml.diagramLayout+xml"/>
  <Override PartName="/ppt/diagrams/drawing4.xml" ContentType="application/vnd.ms-office.drawingml.diagramDrawing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colors4.xml" ContentType="application/vnd.openxmlformats-officedocument.drawingml.diagramColors+xml"/>
  <Override PartName="/ppt/diagrams/quickStyle4.xml" ContentType="application/vnd.openxmlformats-officedocument.drawingml.diagramStyl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9" r:id="rId2"/>
    <p:sldId id="356" r:id="rId3"/>
    <p:sldId id="360" r:id="rId4"/>
    <p:sldId id="362" r:id="rId5"/>
    <p:sldId id="350" r:id="rId6"/>
    <p:sldId id="353" r:id="rId7"/>
    <p:sldId id="358" r:id="rId8"/>
    <p:sldId id="357" r:id="rId9"/>
    <p:sldId id="348" r:id="rId10"/>
    <p:sldId id="363" r:id="rId11"/>
    <p:sldId id="364" r:id="rId12"/>
  </p:sldIdLst>
  <p:sldSz cx="12192000" cy="6858000"/>
  <p:notesSz cx="6797675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DD81287B-E778-4CDC-812E-6CD2055072E2}">
          <p14:sldIdLst>
            <p14:sldId id="269"/>
            <p14:sldId id="356"/>
          </p14:sldIdLst>
        </p14:section>
        <p14:section name="Project rollout" id="{AF5781A1-27C0-40CB-9F60-117BA3439004}">
          <p14:sldIdLst>
            <p14:sldId id="360"/>
            <p14:sldId id="362"/>
            <p14:sldId id="350"/>
            <p14:sldId id="353"/>
            <p14:sldId id="358"/>
            <p14:sldId id="357"/>
            <p14:sldId id="348"/>
            <p14:sldId id="363"/>
            <p14:sldId id="36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F2A8F0-41B9-4FE3-A709-E02E6F28FCE0}" v="391" dt="2024-10-11T15:46:21.04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6392" autoAdjust="0"/>
  </p:normalViewPr>
  <p:slideViewPr>
    <p:cSldViewPr snapToGrid="0">
      <p:cViewPr varScale="1">
        <p:scale>
          <a:sx n="84" d="100"/>
          <a:sy n="84" d="100"/>
        </p:scale>
        <p:origin x="163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4" Type="http://schemas.openxmlformats.org/officeDocument/2006/relationships/image" Target="../media/image15.svg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13" Type="http://schemas.openxmlformats.org/officeDocument/2006/relationships/image" Target="../media/image28.png"/><Relationship Id="rId18" Type="http://schemas.openxmlformats.org/officeDocument/2006/relationships/image" Target="../media/image3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svg"/><Relationship Id="rId17" Type="http://schemas.openxmlformats.org/officeDocument/2006/relationships/image" Target="../media/image32.png"/><Relationship Id="rId2" Type="http://schemas.openxmlformats.org/officeDocument/2006/relationships/image" Target="../media/image17.svg"/><Relationship Id="rId16" Type="http://schemas.openxmlformats.org/officeDocument/2006/relationships/image" Target="../media/image31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10" Type="http://schemas.openxmlformats.org/officeDocument/2006/relationships/image" Target="../media/image25.svg"/><Relationship Id="rId4" Type="http://schemas.openxmlformats.org/officeDocument/2006/relationships/image" Target="../media/image19.svg"/><Relationship Id="rId9" Type="http://schemas.openxmlformats.org/officeDocument/2006/relationships/image" Target="../media/image24.png"/><Relationship Id="rId14" Type="http://schemas.openxmlformats.org/officeDocument/2006/relationships/image" Target="../media/image29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4" Type="http://schemas.openxmlformats.org/officeDocument/2006/relationships/image" Target="../media/image15.sv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13" Type="http://schemas.openxmlformats.org/officeDocument/2006/relationships/image" Target="../media/image28.png"/><Relationship Id="rId18" Type="http://schemas.openxmlformats.org/officeDocument/2006/relationships/image" Target="../media/image3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svg"/><Relationship Id="rId17" Type="http://schemas.openxmlformats.org/officeDocument/2006/relationships/image" Target="../media/image32.png"/><Relationship Id="rId2" Type="http://schemas.openxmlformats.org/officeDocument/2006/relationships/image" Target="../media/image17.svg"/><Relationship Id="rId16" Type="http://schemas.openxmlformats.org/officeDocument/2006/relationships/image" Target="../media/image31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10" Type="http://schemas.openxmlformats.org/officeDocument/2006/relationships/image" Target="../media/image25.svg"/><Relationship Id="rId4" Type="http://schemas.openxmlformats.org/officeDocument/2006/relationships/image" Target="../media/image19.svg"/><Relationship Id="rId9" Type="http://schemas.openxmlformats.org/officeDocument/2006/relationships/image" Target="../media/image24.png"/><Relationship Id="rId14" Type="http://schemas.openxmlformats.org/officeDocument/2006/relationships/image" Target="../media/image2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0F4964-35B5-4219-A7CC-27D8D8E87D6F}" type="doc">
      <dgm:prSet loTypeId="urn:microsoft.com/office/officeart/2005/8/layout/cycle8" loCatId="cycle" qsTypeId="urn:microsoft.com/office/officeart/2005/8/quickstyle/simple5" qsCatId="simple" csTypeId="urn:microsoft.com/office/officeart/2005/8/colors/accent2_3" csCatId="accent2" phldr="1"/>
      <dgm:spPr/>
    </dgm:pt>
    <dgm:pt modelId="{AF1AC3CE-A5D8-4C4E-B92C-E8D1B4A76BFC}">
      <dgm:prSet/>
      <dgm:spPr/>
      <dgm:t>
        <a:bodyPr/>
        <a:lstStyle/>
        <a:p>
          <a:r>
            <a:rPr lang="en-IE" dirty="0"/>
            <a:t>ITSM was end of life December 2022</a:t>
          </a:r>
        </a:p>
      </dgm:t>
    </dgm:pt>
    <dgm:pt modelId="{932027AB-619D-422B-AEBE-6D14176A4C7C}" type="parTrans" cxnId="{5FCF23C3-44B1-4A8F-B270-9718FBE7A0FC}">
      <dgm:prSet/>
      <dgm:spPr/>
      <dgm:t>
        <a:bodyPr/>
        <a:lstStyle/>
        <a:p>
          <a:endParaRPr lang="en-IE"/>
        </a:p>
      </dgm:t>
    </dgm:pt>
    <dgm:pt modelId="{EBACDAE0-9C57-4DD3-8009-D14EB0912C1E}" type="sibTrans" cxnId="{5FCF23C3-44B1-4A8F-B270-9718FBE7A0FC}">
      <dgm:prSet/>
      <dgm:spPr/>
      <dgm:t>
        <a:bodyPr/>
        <a:lstStyle/>
        <a:p>
          <a:endParaRPr lang="en-IE"/>
        </a:p>
      </dgm:t>
    </dgm:pt>
    <dgm:pt modelId="{146349EE-F7A5-40F7-8EA8-CDA78EF73FDE}">
      <dgm:prSet/>
      <dgm:spPr/>
      <dgm:t>
        <a:bodyPr/>
        <a:lstStyle/>
        <a:p>
          <a:r>
            <a:rPr lang="en-IE" dirty="0"/>
            <a:t>Lacked basic functionality</a:t>
          </a:r>
          <a:endParaRPr lang="en-US" dirty="0"/>
        </a:p>
      </dgm:t>
    </dgm:pt>
    <dgm:pt modelId="{6DF34C6C-23A8-4B2A-A959-BE82DFB79B6B}" type="parTrans" cxnId="{7C011A60-8489-4FD3-A74C-DA5FEB7D24EF}">
      <dgm:prSet/>
      <dgm:spPr/>
      <dgm:t>
        <a:bodyPr/>
        <a:lstStyle/>
        <a:p>
          <a:endParaRPr lang="en-IE"/>
        </a:p>
      </dgm:t>
    </dgm:pt>
    <dgm:pt modelId="{F38AE59A-4AC8-4CCE-A645-BF36E60EBCEF}" type="sibTrans" cxnId="{7C011A60-8489-4FD3-A74C-DA5FEB7D24EF}">
      <dgm:prSet/>
      <dgm:spPr/>
      <dgm:t>
        <a:bodyPr/>
        <a:lstStyle/>
        <a:p>
          <a:endParaRPr lang="en-IE"/>
        </a:p>
      </dgm:t>
    </dgm:pt>
    <dgm:pt modelId="{2FFB6E33-4793-46F2-A636-D62B3BC62953}">
      <dgm:prSet/>
      <dgm:spPr/>
      <dgm:t>
        <a:bodyPr/>
        <a:lstStyle/>
        <a:p>
          <a:r>
            <a:rPr lang="en-IE" dirty="0"/>
            <a:t>Limitations in onboarding other departments</a:t>
          </a:r>
          <a:endParaRPr lang="en-US" dirty="0"/>
        </a:p>
      </dgm:t>
    </dgm:pt>
    <dgm:pt modelId="{D1B1B9D6-EB8F-4AA3-B086-052BDC345F31}" type="parTrans" cxnId="{DE280BFE-81BC-4861-8B3F-5DDC49550800}">
      <dgm:prSet/>
      <dgm:spPr/>
      <dgm:t>
        <a:bodyPr/>
        <a:lstStyle/>
        <a:p>
          <a:endParaRPr lang="en-IE"/>
        </a:p>
      </dgm:t>
    </dgm:pt>
    <dgm:pt modelId="{99A83B48-086E-4A13-A4DC-1741F9E9DB20}" type="sibTrans" cxnId="{DE280BFE-81BC-4861-8B3F-5DDC49550800}">
      <dgm:prSet/>
      <dgm:spPr/>
      <dgm:t>
        <a:bodyPr/>
        <a:lstStyle/>
        <a:p>
          <a:endParaRPr lang="en-IE"/>
        </a:p>
      </dgm:t>
    </dgm:pt>
    <dgm:pt modelId="{1BE685CF-A448-4A47-A089-DAC8DED5F821}">
      <dgm:prSet/>
      <dgm:spPr/>
      <dgm:t>
        <a:bodyPr/>
        <a:lstStyle/>
        <a:p>
          <a:r>
            <a:rPr lang="en-IE" dirty="0"/>
            <a:t>Did not have an integrated knowledge</a:t>
          </a:r>
          <a:endParaRPr lang="en-US" dirty="0"/>
        </a:p>
      </dgm:t>
    </dgm:pt>
    <dgm:pt modelId="{D9A5445A-29C0-4125-9FB6-6EDDE359362A}" type="parTrans" cxnId="{569BEDED-6381-4232-9846-D9FFC674F7F7}">
      <dgm:prSet/>
      <dgm:spPr/>
      <dgm:t>
        <a:bodyPr/>
        <a:lstStyle/>
        <a:p>
          <a:endParaRPr lang="en-IE"/>
        </a:p>
      </dgm:t>
    </dgm:pt>
    <dgm:pt modelId="{FFE8F277-4390-4A22-86B0-B83A614BE3B1}" type="sibTrans" cxnId="{569BEDED-6381-4232-9846-D9FFC674F7F7}">
      <dgm:prSet/>
      <dgm:spPr/>
      <dgm:t>
        <a:bodyPr/>
        <a:lstStyle/>
        <a:p>
          <a:endParaRPr lang="en-IE"/>
        </a:p>
      </dgm:t>
    </dgm:pt>
    <dgm:pt modelId="{627152DB-B591-481F-8353-AF2B0F915EF7}">
      <dgm:prSet/>
      <dgm:spPr/>
      <dgm:t>
        <a:bodyPr/>
        <a:lstStyle/>
        <a:p>
          <a:r>
            <a:rPr lang="en-IE" dirty="0"/>
            <a:t>Poor reporting and dashboards</a:t>
          </a:r>
          <a:endParaRPr lang="en-US" dirty="0"/>
        </a:p>
      </dgm:t>
    </dgm:pt>
    <dgm:pt modelId="{399289E6-F0F4-462F-A07A-3B143A7C1275}" type="parTrans" cxnId="{58341234-8FE3-451C-86F8-F6043CDB15FC}">
      <dgm:prSet/>
      <dgm:spPr/>
      <dgm:t>
        <a:bodyPr/>
        <a:lstStyle/>
        <a:p>
          <a:endParaRPr lang="en-IE"/>
        </a:p>
      </dgm:t>
    </dgm:pt>
    <dgm:pt modelId="{5C1F0DE3-C604-4FF1-B7D1-86B0D617BFD0}" type="sibTrans" cxnId="{58341234-8FE3-451C-86F8-F6043CDB15FC}">
      <dgm:prSet/>
      <dgm:spPr/>
      <dgm:t>
        <a:bodyPr/>
        <a:lstStyle/>
        <a:p>
          <a:endParaRPr lang="en-IE"/>
        </a:p>
      </dgm:t>
    </dgm:pt>
    <dgm:pt modelId="{52FE25D9-F104-459C-A2CB-CEA04DFC58D9}">
      <dgm:prSet/>
      <dgm:spPr/>
      <dgm:t>
        <a:bodyPr/>
        <a:lstStyle/>
        <a:p>
          <a:r>
            <a:rPr lang="en-IE" dirty="0"/>
            <a:t>Limited self-service capability</a:t>
          </a:r>
          <a:endParaRPr lang="en-US" dirty="0"/>
        </a:p>
      </dgm:t>
    </dgm:pt>
    <dgm:pt modelId="{CE0C8539-0FE3-4228-B8FA-F3B651308F5B}" type="parTrans" cxnId="{4E1E3255-0242-4871-A235-241744A93529}">
      <dgm:prSet/>
      <dgm:spPr/>
      <dgm:t>
        <a:bodyPr/>
        <a:lstStyle/>
        <a:p>
          <a:endParaRPr lang="en-IE"/>
        </a:p>
      </dgm:t>
    </dgm:pt>
    <dgm:pt modelId="{08B0E5D4-7781-4FCC-ABD3-FB14925ACBF5}" type="sibTrans" cxnId="{4E1E3255-0242-4871-A235-241744A93529}">
      <dgm:prSet/>
      <dgm:spPr/>
      <dgm:t>
        <a:bodyPr/>
        <a:lstStyle/>
        <a:p>
          <a:endParaRPr lang="en-IE"/>
        </a:p>
      </dgm:t>
    </dgm:pt>
    <dgm:pt modelId="{914AD64C-4AC2-4E60-B97D-5C4BBE8B25FD}">
      <dgm:prSet/>
      <dgm:spPr/>
    </dgm:pt>
    <dgm:pt modelId="{691EC94E-A14A-44F2-B80D-FAFAF266E618}" type="parTrans" cxnId="{BB7EF527-1E08-40B9-8370-964AA82943B3}">
      <dgm:prSet/>
      <dgm:spPr/>
      <dgm:t>
        <a:bodyPr/>
        <a:lstStyle/>
        <a:p>
          <a:endParaRPr lang="en-IE"/>
        </a:p>
      </dgm:t>
    </dgm:pt>
    <dgm:pt modelId="{C862BF8A-3C74-4F32-9212-FD1FC68BB83A}" type="sibTrans" cxnId="{BB7EF527-1E08-40B9-8370-964AA82943B3}">
      <dgm:prSet/>
      <dgm:spPr/>
      <dgm:t>
        <a:bodyPr/>
        <a:lstStyle/>
        <a:p>
          <a:endParaRPr lang="en-IE"/>
        </a:p>
      </dgm:t>
    </dgm:pt>
    <dgm:pt modelId="{F6140A4D-80D0-43B6-9353-6194E8725654}">
      <dgm:prSet/>
      <dgm:spPr/>
      <dgm:t>
        <a:bodyPr/>
        <a:lstStyle/>
        <a:p>
          <a:r>
            <a:rPr lang="en-IE"/>
            <a:t>Difficult </a:t>
          </a:r>
          <a:r>
            <a:rPr lang="en-IE" dirty="0"/>
            <a:t>to administer changes</a:t>
          </a:r>
          <a:endParaRPr lang="en-US" dirty="0"/>
        </a:p>
      </dgm:t>
    </dgm:pt>
    <dgm:pt modelId="{BC0806B9-19DC-4211-A25B-B7669FB45185}" type="parTrans" cxnId="{28066A62-4CCF-40AF-B72B-48400C088A76}">
      <dgm:prSet/>
      <dgm:spPr/>
      <dgm:t>
        <a:bodyPr/>
        <a:lstStyle/>
        <a:p>
          <a:endParaRPr lang="en-IE"/>
        </a:p>
      </dgm:t>
    </dgm:pt>
    <dgm:pt modelId="{90C0CC49-028C-4CAC-B1DC-5B13AE3771DA}" type="sibTrans" cxnId="{28066A62-4CCF-40AF-B72B-48400C088A76}">
      <dgm:prSet/>
      <dgm:spPr/>
      <dgm:t>
        <a:bodyPr/>
        <a:lstStyle/>
        <a:p>
          <a:endParaRPr lang="en-IE"/>
        </a:p>
      </dgm:t>
    </dgm:pt>
    <dgm:pt modelId="{038AB46E-746B-477C-B418-16BD09959FC2}" type="pres">
      <dgm:prSet presAssocID="{EF0F4964-35B5-4219-A7CC-27D8D8E87D6F}" presName="compositeShape" presStyleCnt="0">
        <dgm:presLayoutVars>
          <dgm:chMax val="7"/>
          <dgm:dir/>
          <dgm:resizeHandles val="exact"/>
        </dgm:presLayoutVars>
      </dgm:prSet>
      <dgm:spPr/>
    </dgm:pt>
    <dgm:pt modelId="{D1119191-9C51-48DE-9E22-B5D05D57F445}" type="pres">
      <dgm:prSet presAssocID="{EF0F4964-35B5-4219-A7CC-27D8D8E87D6F}" presName="wedge1" presStyleLbl="node1" presStyleIdx="0" presStyleCnt="7"/>
      <dgm:spPr/>
    </dgm:pt>
    <dgm:pt modelId="{E320CAB4-7EFC-4134-891B-58091A86BF42}" type="pres">
      <dgm:prSet presAssocID="{EF0F4964-35B5-4219-A7CC-27D8D8E87D6F}" presName="dummy1a" presStyleCnt="0"/>
      <dgm:spPr/>
    </dgm:pt>
    <dgm:pt modelId="{0452B038-8EAA-47E5-AEFF-A2F8EBA635D9}" type="pres">
      <dgm:prSet presAssocID="{EF0F4964-35B5-4219-A7CC-27D8D8E87D6F}" presName="dummy1b" presStyleCnt="0"/>
      <dgm:spPr/>
    </dgm:pt>
    <dgm:pt modelId="{93FC08EB-8562-4D28-AA01-DF0E01E3A009}" type="pres">
      <dgm:prSet presAssocID="{EF0F4964-35B5-4219-A7CC-27D8D8E87D6F}" presName="wedge1Tx" presStyleLbl="node1" presStyleIdx="0" presStyleCnt="7">
        <dgm:presLayoutVars>
          <dgm:chMax val="0"/>
          <dgm:chPref val="0"/>
          <dgm:bulletEnabled val="1"/>
        </dgm:presLayoutVars>
      </dgm:prSet>
      <dgm:spPr/>
    </dgm:pt>
    <dgm:pt modelId="{C575E135-CF10-419E-AB68-9E01E5FF820F}" type="pres">
      <dgm:prSet presAssocID="{EF0F4964-35B5-4219-A7CC-27D8D8E87D6F}" presName="wedge2" presStyleLbl="node1" presStyleIdx="1" presStyleCnt="7"/>
      <dgm:spPr/>
    </dgm:pt>
    <dgm:pt modelId="{7A29431B-9E3C-4AEE-ABD2-0F33EB0860D4}" type="pres">
      <dgm:prSet presAssocID="{EF0F4964-35B5-4219-A7CC-27D8D8E87D6F}" presName="dummy2a" presStyleCnt="0"/>
      <dgm:spPr/>
    </dgm:pt>
    <dgm:pt modelId="{233A2458-D6FE-4303-884C-3A7833E893A4}" type="pres">
      <dgm:prSet presAssocID="{EF0F4964-35B5-4219-A7CC-27D8D8E87D6F}" presName="dummy2b" presStyleCnt="0"/>
      <dgm:spPr/>
    </dgm:pt>
    <dgm:pt modelId="{0A0CAD51-2646-44DA-83C8-DACA72B15D5B}" type="pres">
      <dgm:prSet presAssocID="{EF0F4964-35B5-4219-A7CC-27D8D8E87D6F}" presName="wedge2Tx" presStyleLbl="node1" presStyleIdx="1" presStyleCnt="7">
        <dgm:presLayoutVars>
          <dgm:chMax val="0"/>
          <dgm:chPref val="0"/>
          <dgm:bulletEnabled val="1"/>
        </dgm:presLayoutVars>
      </dgm:prSet>
      <dgm:spPr/>
    </dgm:pt>
    <dgm:pt modelId="{362722A6-7492-4844-ABB7-3B9184C221DE}" type="pres">
      <dgm:prSet presAssocID="{EF0F4964-35B5-4219-A7CC-27D8D8E87D6F}" presName="wedge3" presStyleLbl="node1" presStyleIdx="2" presStyleCnt="7"/>
      <dgm:spPr/>
    </dgm:pt>
    <dgm:pt modelId="{CC0B4943-D19E-47EB-B6CA-A8A231918ABA}" type="pres">
      <dgm:prSet presAssocID="{EF0F4964-35B5-4219-A7CC-27D8D8E87D6F}" presName="dummy3a" presStyleCnt="0"/>
      <dgm:spPr/>
    </dgm:pt>
    <dgm:pt modelId="{EC7481BD-411D-40BF-B115-FCD4BB23C13C}" type="pres">
      <dgm:prSet presAssocID="{EF0F4964-35B5-4219-A7CC-27D8D8E87D6F}" presName="dummy3b" presStyleCnt="0"/>
      <dgm:spPr/>
    </dgm:pt>
    <dgm:pt modelId="{93C75E34-F6D3-4AC4-8639-B61F9A4E9A7F}" type="pres">
      <dgm:prSet presAssocID="{EF0F4964-35B5-4219-A7CC-27D8D8E87D6F}" presName="wedge3Tx" presStyleLbl="node1" presStyleIdx="2" presStyleCnt="7">
        <dgm:presLayoutVars>
          <dgm:chMax val="0"/>
          <dgm:chPref val="0"/>
          <dgm:bulletEnabled val="1"/>
        </dgm:presLayoutVars>
      </dgm:prSet>
      <dgm:spPr/>
    </dgm:pt>
    <dgm:pt modelId="{52D79CC5-826B-4EB5-9728-04D835E3F1D2}" type="pres">
      <dgm:prSet presAssocID="{EF0F4964-35B5-4219-A7CC-27D8D8E87D6F}" presName="wedge4" presStyleLbl="node1" presStyleIdx="3" presStyleCnt="7"/>
      <dgm:spPr/>
    </dgm:pt>
    <dgm:pt modelId="{86D73340-B3E7-40B7-8D51-E9DCDC852AC7}" type="pres">
      <dgm:prSet presAssocID="{EF0F4964-35B5-4219-A7CC-27D8D8E87D6F}" presName="dummy4a" presStyleCnt="0"/>
      <dgm:spPr/>
    </dgm:pt>
    <dgm:pt modelId="{61CAD05A-FF87-40C9-89A7-8A8A8143B0E6}" type="pres">
      <dgm:prSet presAssocID="{EF0F4964-35B5-4219-A7CC-27D8D8E87D6F}" presName="dummy4b" presStyleCnt="0"/>
      <dgm:spPr/>
    </dgm:pt>
    <dgm:pt modelId="{D4511AB2-2BD1-481F-89C8-2AFA2EBC9990}" type="pres">
      <dgm:prSet presAssocID="{EF0F4964-35B5-4219-A7CC-27D8D8E87D6F}" presName="wedge4Tx" presStyleLbl="node1" presStyleIdx="3" presStyleCnt="7">
        <dgm:presLayoutVars>
          <dgm:chMax val="0"/>
          <dgm:chPref val="0"/>
          <dgm:bulletEnabled val="1"/>
        </dgm:presLayoutVars>
      </dgm:prSet>
      <dgm:spPr/>
    </dgm:pt>
    <dgm:pt modelId="{2CCBCDAC-9F71-4883-A37F-86E99623D236}" type="pres">
      <dgm:prSet presAssocID="{EF0F4964-35B5-4219-A7CC-27D8D8E87D6F}" presName="wedge5" presStyleLbl="node1" presStyleIdx="4" presStyleCnt="7"/>
      <dgm:spPr/>
    </dgm:pt>
    <dgm:pt modelId="{74F9E54F-193E-4CA4-BC7C-73FEE7670985}" type="pres">
      <dgm:prSet presAssocID="{EF0F4964-35B5-4219-A7CC-27D8D8E87D6F}" presName="dummy5a" presStyleCnt="0"/>
      <dgm:spPr/>
    </dgm:pt>
    <dgm:pt modelId="{D7B4BC5A-3644-411E-A5E3-062813CF7323}" type="pres">
      <dgm:prSet presAssocID="{EF0F4964-35B5-4219-A7CC-27D8D8E87D6F}" presName="dummy5b" presStyleCnt="0"/>
      <dgm:spPr/>
    </dgm:pt>
    <dgm:pt modelId="{D092706D-9136-4BD4-BCD3-6E72097CB378}" type="pres">
      <dgm:prSet presAssocID="{EF0F4964-35B5-4219-A7CC-27D8D8E87D6F}" presName="wedge5Tx" presStyleLbl="node1" presStyleIdx="4" presStyleCnt="7">
        <dgm:presLayoutVars>
          <dgm:chMax val="0"/>
          <dgm:chPref val="0"/>
          <dgm:bulletEnabled val="1"/>
        </dgm:presLayoutVars>
      </dgm:prSet>
      <dgm:spPr/>
    </dgm:pt>
    <dgm:pt modelId="{9A94818F-8C57-463F-9210-8D4016B4E438}" type="pres">
      <dgm:prSet presAssocID="{EF0F4964-35B5-4219-A7CC-27D8D8E87D6F}" presName="wedge6" presStyleLbl="node1" presStyleIdx="5" presStyleCnt="7"/>
      <dgm:spPr/>
    </dgm:pt>
    <dgm:pt modelId="{6C961602-2763-4EB8-95C6-DF076CCA84DB}" type="pres">
      <dgm:prSet presAssocID="{EF0F4964-35B5-4219-A7CC-27D8D8E87D6F}" presName="dummy6a" presStyleCnt="0"/>
      <dgm:spPr/>
    </dgm:pt>
    <dgm:pt modelId="{E6CD012E-1542-40E4-8302-12CD2238622B}" type="pres">
      <dgm:prSet presAssocID="{EF0F4964-35B5-4219-A7CC-27D8D8E87D6F}" presName="dummy6b" presStyleCnt="0"/>
      <dgm:spPr/>
    </dgm:pt>
    <dgm:pt modelId="{2E4861A0-CF52-45FC-ADDD-26A95C1FC29B}" type="pres">
      <dgm:prSet presAssocID="{EF0F4964-35B5-4219-A7CC-27D8D8E87D6F}" presName="wedge6Tx" presStyleLbl="node1" presStyleIdx="5" presStyleCnt="7">
        <dgm:presLayoutVars>
          <dgm:chMax val="0"/>
          <dgm:chPref val="0"/>
          <dgm:bulletEnabled val="1"/>
        </dgm:presLayoutVars>
      </dgm:prSet>
      <dgm:spPr/>
    </dgm:pt>
    <dgm:pt modelId="{E9357C4D-16E0-40C9-92BC-ACFC725425D2}" type="pres">
      <dgm:prSet presAssocID="{EF0F4964-35B5-4219-A7CC-27D8D8E87D6F}" presName="wedge7" presStyleLbl="node1" presStyleIdx="6" presStyleCnt="7"/>
      <dgm:spPr/>
    </dgm:pt>
    <dgm:pt modelId="{B14606A5-AA57-4492-B937-4BDC264A7AF3}" type="pres">
      <dgm:prSet presAssocID="{EF0F4964-35B5-4219-A7CC-27D8D8E87D6F}" presName="dummy7a" presStyleCnt="0"/>
      <dgm:spPr/>
    </dgm:pt>
    <dgm:pt modelId="{D3E9088E-B9EA-4144-8197-A749D6B8063B}" type="pres">
      <dgm:prSet presAssocID="{EF0F4964-35B5-4219-A7CC-27D8D8E87D6F}" presName="dummy7b" presStyleCnt="0"/>
      <dgm:spPr/>
    </dgm:pt>
    <dgm:pt modelId="{37B3B8B1-3AE0-485B-BA75-F7A925092636}" type="pres">
      <dgm:prSet presAssocID="{EF0F4964-35B5-4219-A7CC-27D8D8E87D6F}" presName="wedge7Tx" presStyleLbl="node1" presStyleIdx="6" presStyleCnt="7">
        <dgm:presLayoutVars>
          <dgm:chMax val="0"/>
          <dgm:chPref val="0"/>
          <dgm:bulletEnabled val="1"/>
        </dgm:presLayoutVars>
      </dgm:prSet>
      <dgm:spPr/>
    </dgm:pt>
    <dgm:pt modelId="{F0EE804A-74B1-4DA9-9EE5-0CDC557973F1}" type="pres">
      <dgm:prSet presAssocID="{EBACDAE0-9C57-4DD3-8009-D14EB0912C1E}" presName="arrowWedge1" presStyleLbl="fgSibTrans2D1" presStyleIdx="0" presStyleCnt="7"/>
      <dgm:spPr/>
    </dgm:pt>
    <dgm:pt modelId="{C1DB834E-A699-48BC-B36A-36084A7B6CBE}" type="pres">
      <dgm:prSet presAssocID="{F38AE59A-4AC8-4CCE-A645-BF36E60EBCEF}" presName="arrowWedge2" presStyleLbl="fgSibTrans2D1" presStyleIdx="1" presStyleCnt="7"/>
      <dgm:spPr/>
    </dgm:pt>
    <dgm:pt modelId="{BD26ED5A-1559-44E4-B243-A2ACAD8D88AD}" type="pres">
      <dgm:prSet presAssocID="{99A83B48-086E-4A13-A4DC-1741F9E9DB20}" presName="arrowWedge3" presStyleLbl="fgSibTrans2D1" presStyleIdx="2" presStyleCnt="7"/>
      <dgm:spPr/>
    </dgm:pt>
    <dgm:pt modelId="{3BD44C64-7287-4288-83A8-D766628AF0F9}" type="pres">
      <dgm:prSet presAssocID="{90C0CC49-028C-4CAC-B1DC-5B13AE3771DA}" presName="arrowWedge4" presStyleLbl="fgSibTrans2D1" presStyleIdx="3" presStyleCnt="7"/>
      <dgm:spPr/>
    </dgm:pt>
    <dgm:pt modelId="{F7E4A74B-5F73-41F3-BBF5-B98B711C527A}" type="pres">
      <dgm:prSet presAssocID="{FFE8F277-4390-4A22-86B0-B83A614BE3B1}" presName="arrowWedge5" presStyleLbl="fgSibTrans2D1" presStyleIdx="4" presStyleCnt="7"/>
      <dgm:spPr/>
    </dgm:pt>
    <dgm:pt modelId="{43365996-B776-4E61-9443-1DFBA99B096C}" type="pres">
      <dgm:prSet presAssocID="{5C1F0DE3-C604-4FF1-B7D1-86B0D617BFD0}" presName="arrowWedge6" presStyleLbl="fgSibTrans2D1" presStyleIdx="5" presStyleCnt="7"/>
      <dgm:spPr/>
    </dgm:pt>
    <dgm:pt modelId="{DE17C4AF-40B4-47BF-AA06-6B52B7D6E4BA}" type="pres">
      <dgm:prSet presAssocID="{08B0E5D4-7781-4FCC-ABD3-FB14925ACBF5}" presName="arrowWedge7" presStyleLbl="fgSibTrans2D1" presStyleIdx="6" presStyleCnt="7"/>
      <dgm:spPr/>
    </dgm:pt>
  </dgm:ptLst>
  <dgm:cxnLst>
    <dgm:cxn modelId="{0C3B7D01-5678-40F7-9C29-D7AE1CD927E8}" type="presOf" srcId="{F6140A4D-80D0-43B6-9353-6194E8725654}" destId="{52D79CC5-826B-4EB5-9728-04D835E3F1D2}" srcOrd="0" destOrd="0" presId="urn:microsoft.com/office/officeart/2005/8/layout/cycle8"/>
    <dgm:cxn modelId="{992BFD0A-BAC0-44AC-99EA-494331FA777C}" type="presOf" srcId="{627152DB-B591-481F-8353-AF2B0F915EF7}" destId="{9A94818F-8C57-463F-9210-8D4016B4E438}" srcOrd="0" destOrd="0" presId="urn:microsoft.com/office/officeart/2005/8/layout/cycle8"/>
    <dgm:cxn modelId="{319CCF0D-2A28-411D-8A8A-533D918AF957}" type="presOf" srcId="{146349EE-F7A5-40F7-8EA8-CDA78EF73FDE}" destId="{0A0CAD51-2646-44DA-83C8-DACA72B15D5B}" srcOrd="1" destOrd="0" presId="urn:microsoft.com/office/officeart/2005/8/layout/cycle8"/>
    <dgm:cxn modelId="{BB7EF527-1E08-40B9-8370-964AA82943B3}" srcId="{EF0F4964-35B5-4219-A7CC-27D8D8E87D6F}" destId="{914AD64C-4AC2-4E60-B97D-5C4BBE8B25FD}" srcOrd="7" destOrd="0" parTransId="{691EC94E-A14A-44F2-B80D-FAFAF266E618}" sibTransId="{C862BF8A-3C74-4F32-9212-FD1FC68BB83A}"/>
    <dgm:cxn modelId="{58341234-8FE3-451C-86F8-F6043CDB15FC}" srcId="{EF0F4964-35B5-4219-A7CC-27D8D8E87D6F}" destId="{627152DB-B591-481F-8353-AF2B0F915EF7}" srcOrd="5" destOrd="0" parTransId="{399289E6-F0F4-462F-A07A-3B143A7C1275}" sibTransId="{5C1F0DE3-C604-4FF1-B7D1-86B0D617BFD0}"/>
    <dgm:cxn modelId="{3FD5FE37-38AF-4825-8800-FB2E79121CA0}" type="presOf" srcId="{1BE685CF-A448-4A47-A089-DAC8DED5F821}" destId="{D092706D-9136-4BD4-BCD3-6E72097CB378}" srcOrd="1" destOrd="0" presId="urn:microsoft.com/office/officeart/2005/8/layout/cycle8"/>
    <dgm:cxn modelId="{B5310A38-6665-4D2B-ACCF-A643B3F9D38F}" type="presOf" srcId="{F6140A4D-80D0-43B6-9353-6194E8725654}" destId="{D4511AB2-2BD1-481F-89C8-2AFA2EBC9990}" srcOrd="1" destOrd="0" presId="urn:microsoft.com/office/officeart/2005/8/layout/cycle8"/>
    <dgm:cxn modelId="{7C011A60-8489-4FD3-A74C-DA5FEB7D24EF}" srcId="{EF0F4964-35B5-4219-A7CC-27D8D8E87D6F}" destId="{146349EE-F7A5-40F7-8EA8-CDA78EF73FDE}" srcOrd="1" destOrd="0" parTransId="{6DF34C6C-23A8-4B2A-A959-BE82DFB79B6B}" sibTransId="{F38AE59A-4AC8-4CCE-A645-BF36E60EBCEF}"/>
    <dgm:cxn modelId="{28066A62-4CCF-40AF-B72B-48400C088A76}" srcId="{EF0F4964-35B5-4219-A7CC-27D8D8E87D6F}" destId="{F6140A4D-80D0-43B6-9353-6194E8725654}" srcOrd="3" destOrd="0" parTransId="{BC0806B9-19DC-4211-A25B-B7669FB45185}" sibTransId="{90C0CC49-028C-4CAC-B1DC-5B13AE3771DA}"/>
    <dgm:cxn modelId="{AAD9B568-4C70-4F30-B9D2-48E29CED49AC}" type="presOf" srcId="{2FFB6E33-4793-46F2-A636-D62B3BC62953}" destId="{93C75E34-F6D3-4AC4-8639-B61F9A4E9A7F}" srcOrd="1" destOrd="0" presId="urn:microsoft.com/office/officeart/2005/8/layout/cycle8"/>
    <dgm:cxn modelId="{4E1E3255-0242-4871-A235-241744A93529}" srcId="{EF0F4964-35B5-4219-A7CC-27D8D8E87D6F}" destId="{52FE25D9-F104-459C-A2CB-CEA04DFC58D9}" srcOrd="6" destOrd="0" parTransId="{CE0C8539-0FE3-4228-B8FA-F3B651308F5B}" sibTransId="{08B0E5D4-7781-4FCC-ABD3-FB14925ACBF5}"/>
    <dgm:cxn modelId="{9E42D379-0243-41FC-8088-44A23A3E74E6}" type="presOf" srcId="{146349EE-F7A5-40F7-8EA8-CDA78EF73FDE}" destId="{C575E135-CF10-419E-AB68-9E01E5FF820F}" srcOrd="0" destOrd="0" presId="urn:microsoft.com/office/officeart/2005/8/layout/cycle8"/>
    <dgm:cxn modelId="{E68CC77D-667C-4EC5-AF26-D5895CC35875}" type="presOf" srcId="{2FFB6E33-4793-46F2-A636-D62B3BC62953}" destId="{362722A6-7492-4844-ABB7-3B9184C221DE}" srcOrd="0" destOrd="0" presId="urn:microsoft.com/office/officeart/2005/8/layout/cycle8"/>
    <dgm:cxn modelId="{B10DC97F-6429-45A6-A6C2-E518628D8F91}" type="presOf" srcId="{1BE685CF-A448-4A47-A089-DAC8DED5F821}" destId="{2CCBCDAC-9F71-4883-A37F-86E99623D236}" srcOrd="0" destOrd="0" presId="urn:microsoft.com/office/officeart/2005/8/layout/cycle8"/>
    <dgm:cxn modelId="{1789FCA8-99CB-4750-A39B-3702FF103FB9}" type="presOf" srcId="{AF1AC3CE-A5D8-4C4E-B92C-E8D1B4A76BFC}" destId="{93FC08EB-8562-4D28-AA01-DF0E01E3A009}" srcOrd="1" destOrd="0" presId="urn:microsoft.com/office/officeart/2005/8/layout/cycle8"/>
    <dgm:cxn modelId="{66D186B3-2BE6-4BF9-9F29-580866B947C8}" type="presOf" srcId="{EF0F4964-35B5-4219-A7CC-27D8D8E87D6F}" destId="{038AB46E-746B-477C-B418-16BD09959FC2}" srcOrd="0" destOrd="0" presId="urn:microsoft.com/office/officeart/2005/8/layout/cycle8"/>
    <dgm:cxn modelId="{711A3DBA-C2AC-40BD-A305-E91DA9F2E0EC}" type="presOf" srcId="{52FE25D9-F104-459C-A2CB-CEA04DFC58D9}" destId="{E9357C4D-16E0-40C9-92BC-ACFC725425D2}" srcOrd="0" destOrd="0" presId="urn:microsoft.com/office/officeart/2005/8/layout/cycle8"/>
    <dgm:cxn modelId="{5FCF23C3-44B1-4A8F-B270-9718FBE7A0FC}" srcId="{EF0F4964-35B5-4219-A7CC-27D8D8E87D6F}" destId="{AF1AC3CE-A5D8-4C4E-B92C-E8D1B4A76BFC}" srcOrd="0" destOrd="0" parTransId="{932027AB-619D-422B-AEBE-6D14176A4C7C}" sibTransId="{EBACDAE0-9C57-4DD3-8009-D14EB0912C1E}"/>
    <dgm:cxn modelId="{A5FACED8-2717-47A5-87C5-7FA60506655E}" type="presOf" srcId="{AF1AC3CE-A5D8-4C4E-B92C-E8D1B4A76BFC}" destId="{D1119191-9C51-48DE-9E22-B5D05D57F445}" srcOrd="0" destOrd="0" presId="urn:microsoft.com/office/officeart/2005/8/layout/cycle8"/>
    <dgm:cxn modelId="{569BEDED-6381-4232-9846-D9FFC674F7F7}" srcId="{EF0F4964-35B5-4219-A7CC-27D8D8E87D6F}" destId="{1BE685CF-A448-4A47-A089-DAC8DED5F821}" srcOrd="4" destOrd="0" parTransId="{D9A5445A-29C0-4125-9FB6-6EDDE359362A}" sibTransId="{FFE8F277-4390-4A22-86B0-B83A614BE3B1}"/>
    <dgm:cxn modelId="{C90758F4-3D36-4EF5-9A77-485445D5F3C8}" type="presOf" srcId="{627152DB-B591-481F-8353-AF2B0F915EF7}" destId="{2E4861A0-CF52-45FC-ADDD-26A95C1FC29B}" srcOrd="1" destOrd="0" presId="urn:microsoft.com/office/officeart/2005/8/layout/cycle8"/>
    <dgm:cxn modelId="{FD0285F9-3C74-4584-9AF6-C325232868C6}" type="presOf" srcId="{52FE25D9-F104-459C-A2CB-CEA04DFC58D9}" destId="{37B3B8B1-3AE0-485B-BA75-F7A925092636}" srcOrd="1" destOrd="0" presId="urn:microsoft.com/office/officeart/2005/8/layout/cycle8"/>
    <dgm:cxn modelId="{DE280BFE-81BC-4861-8B3F-5DDC49550800}" srcId="{EF0F4964-35B5-4219-A7CC-27D8D8E87D6F}" destId="{2FFB6E33-4793-46F2-A636-D62B3BC62953}" srcOrd="2" destOrd="0" parTransId="{D1B1B9D6-EB8F-4AA3-B086-052BDC345F31}" sibTransId="{99A83B48-086E-4A13-A4DC-1741F9E9DB20}"/>
    <dgm:cxn modelId="{A7D2D2F7-43B3-4CF0-91E3-CCF964E85F87}" type="presParOf" srcId="{038AB46E-746B-477C-B418-16BD09959FC2}" destId="{D1119191-9C51-48DE-9E22-B5D05D57F445}" srcOrd="0" destOrd="0" presId="urn:microsoft.com/office/officeart/2005/8/layout/cycle8"/>
    <dgm:cxn modelId="{6C2B043A-DD63-4E47-A335-1734A40DDCD3}" type="presParOf" srcId="{038AB46E-746B-477C-B418-16BD09959FC2}" destId="{E320CAB4-7EFC-4134-891B-58091A86BF42}" srcOrd="1" destOrd="0" presId="urn:microsoft.com/office/officeart/2005/8/layout/cycle8"/>
    <dgm:cxn modelId="{599157FC-582F-40A3-BC31-4AA060E923D6}" type="presParOf" srcId="{038AB46E-746B-477C-B418-16BD09959FC2}" destId="{0452B038-8EAA-47E5-AEFF-A2F8EBA635D9}" srcOrd="2" destOrd="0" presId="urn:microsoft.com/office/officeart/2005/8/layout/cycle8"/>
    <dgm:cxn modelId="{F786C369-8C8C-43A8-9B2D-6D6BCE8AB82F}" type="presParOf" srcId="{038AB46E-746B-477C-B418-16BD09959FC2}" destId="{93FC08EB-8562-4D28-AA01-DF0E01E3A009}" srcOrd="3" destOrd="0" presId="urn:microsoft.com/office/officeart/2005/8/layout/cycle8"/>
    <dgm:cxn modelId="{FE9AB98E-C450-4173-B496-8CDA20E300B8}" type="presParOf" srcId="{038AB46E-746B-477C-B418-16BD09959FC2}" destId="{C575E135-CF10-419E-AB68-9E01E5FF820F}" srcOrd="4" destOrd="0" presId="urn:microsoft.com/office/officeart/2005/8/layout/cycle8"/>
    <dgm:cxn modelId="{AD92382A-4297-4972-A837-A8008C9575B9}" type="presParOf" srcId="{038AB46E-746B-477C-B418-16BD09959FC2}" destId="{7A29431B-9E3C-4AEE-ABD2-0F33EB0860D4}" srcOrd="5" destOrd="0" presId="urn:microsoft.com/office/officeart/2005/8/layout/cycle8"/>
    <dgm:cxn modelId="{46BB8C9F-6E8D-41FE-87AF-BA3AB6143AFB}" type="presParOf" srcId="{038AB46E-746B-477C-B418-16BD09959FC2}" destId="{233A2458-D6FE-4303-884C-3A7833E893A4}" srcOrd="6" destOrd="0" presId="urn:microsoft.com/office/officeart/2005/8/layout/cycle8"/>
    <dgm:cxn modelId="{22AF040F-0BD5-4616-AE4C-3751AC11D777}" type="presParOf" srcId="{038AB46E-746B-477C-B418-16BD09959FC2}" destId="{0A0CAD51-2646-44DA-83C8-DACA72B15D5B}" srcOrd="7" destOrd="0" presId="urn:microsoft.com/office/officeart/2005/8/layout/cycle8"/>
    <dgm:cxn modelId="{2A089D25-3DBC-403D-8D5C-4D613F9E203C}" type="presParOf" srcId="{038AB46E-746B-477C-B418-16BD09959FC2}" destId="{362722A6-7492-4844-ABB7-3B9184C221DE}" srcOrd="8" destOrd="0" presId="urn:microsoft.com/office/officeart/2005/8/layout/cycle8"/>
    <dgm:cxn modelId="{A21EF377-04C2-40B7-87A9-425A42F05C2F}" type="presParOf" srcId="{038AB46E-746B-477C-B418-16BD09959FC2}" destId="{CC0B4943-D19E-47EB-B6CA-A8A231918ABA}" srcOrd="9" destOrd="0" presId="urn:microsoft.com/office/officeart/2005/8/layout/cycle8"/>
    <dgm:cxn modelId="{13F21FF3-9B20-4625-801A-21EAC0C0F1D7}" type="presParOf" srcId="{038AB46E-746B-477C-B418-16BD09959FC2}" destId="{EC7481BD-411D-40BF-B115-FCD4BB23C13C}" srcOrd="10" destOrd="0" presId="urn:microsoft.com/office/officeart/2005/8/layout/cycle8"/>
    <dgm:cxn modelId="{DEEBADC0-618D-425F-876F-D42F7C6FB2FE}" type="presParOf" srcId="{038AB46E-746B-477C-B418-16BD09959FC2}" destId="{93C75E34-F6D3-4AC4-8639-B61F9A4E9A7F}" srcOrd="11" destOrd="0" presId="urn:microsoft.com/office/officeart/2005/8/layout/cycle8"/>
    <dgm:cxn modelId="{49A7D05C-2137-4073-A7F1-CE636AC1E7A3}" type="presParOf" srcId="{038AB46E-746B-477C-B418-16BD09959FC2}" destId="{52D79CC5-826B-4EB5-9728-04D835E3F1D2}" srcOrd="12" destOrd="0" presId="urn:microsoft.com/office/officeart/2005/8/layout/cycle8"/>
    <dgm:cxn modelId="{015C5A59-D569-4615-B0F0-796C3C6F1C24}" type="presParOf" srcId="{038AB46E-746B-477C-B418-16BD09959FC2}" destId="{86D73340-B3E7-40B7-8D51-E9DCDC852AC7}" srcOrd="13" destOrd="0" presId="urn:microsoft.com/office/officeart/2005/8/layout/cycle8"/>
    <dgm:cxn modelId="{2FC416C7-248C-42B6-8897-B9153C7ADB02}" type="presParOf" srcId="{038AB46E-746B-477C-B418-16BD09959FC2}" destId="{61CAD05A-FF87-40C9-89A7-8A8A8143B0E6}" srcOrd="14" destOrd="0" presId="urn:microsoft.com/office/officeart/2005/8/layout/cycle8"/>
    <dgm:cxn modelId="{11EACACC-68C0-4038-BD16-4F20D1F3292D}" type="presParOf" srcId="{038AB46E-746B-477C-B418-16BD09959FC2}" destId="{D4511AB2-2BD1-481F-89C8-2AFA2EBC9990}" srcOrd="15" destOrd="0" presId="urn:microsoft.com/office/officeart/2005/8/layout/cycle8"/>
    <dgm:cxn modelId="{7CE05EA8-A4A9-44B8-844D-E223C47FB35A}" type="presParOf" srcId="{038AB46E-746B-477C-B418-16BD09959FC2}" destId="{2CCBCDAC-9F71-4883-A37F-86E99623D236}" srcOrd="16" destOrd="0" presId="urn:microsoft.com/office/officeart/2005/8/layout/cycle8"/>
    <dgm:cxn modelId="{5756234A-B2A7-4ED1-BAD9-A0182C6728A2}" type="presParOf" srcId="{038AB46E-746B-477C-B418-16BD09959FC2}" destId="{74F9E54F-193E-4CA4-BC7C-73FEE7670985}" srcOrd="17" destOrd="0" presId="urn:microsoft.com/office/officeart/2005/8/layout/cycle8"/>
    <dgm:cxn modelId="{D85EE818-3E41-4EF5-88A6-F7A5311EFB3A}" type="presParOf" srcId="{038AB46E-746B-477C-B418-16BD09959FC2}" destId="{D7B4BC5A-3644-411E-A5E3-062813CF7323}" srcOrd="18" destOrd="0" presId="urn:microsoft.com/office/officeart/2005/8/layout/cycle8"/>
    <dgm:cxn modelId="{A74DAB3F-1573-42CD-9D03-9AE4B7EC5554}" type="presParOf" srcId="{038AB46E-746B-477C-B418-16BD09959FC2}" destId="{D092706D-9136-4BD4-BCD3-6E72097CB378}" srcOrd="19" destOrd="0" presId="urn:microsoft.com/office/officeart/2005/8/layout/cycle8"/>
    <dgm:cxn modelId="{AD676F6B-B148-4957-823E-C9983669DEBA}" type="presParOf" srcId="{038AB46E-746B-477C-B418-16BD09959FC2}" destId="{9A94818F-8C57-463F-9210-8D4016B4E438}" srcOrd="20" destOrd="0" presId="urn:microsoft.com/office/officeart/2005/8/layout/cycle8"/>
    <dgm:cxn modelId="{DF7778E4-7FBE-4A3E-96AD-D0168C412C28}" type="presParOf" srcId="{038AB46E-746B-477C-B418-16BD09959FC2}" destId="{6C961602-2763-4EB8-95C6-DF076CCA84DB}" srcOrd="21" destOrd="0" presId="urn:microsoft.com/office/officeart/2005/8/layout/cycle8"/>
    <dgm:cxn modelId="{7CDBD546-4F64-42EA-9838-748250CB81A2}" type="presParOf" srcId="{038AB46E-746B-477C-B418-16BD09959FC2}" destId="{E6CD012E-1542-40E4-8302-12CD2238622B}" srcOrd="22" destOrd="0" presId="urn:microsoft.com/office/officeart/2005/8/layout/cycle8"/>
    <dgm:cxn modelId="{007FB8D2-BF9B-4EBC-BCD9-D63E01A176D5}" type="presParOf" srcId="{038AB46E-746B-477C-B418-16BD09959FC2}" destId="{2E4861A0-CF52-45FC-ADDD-26A95C1FC29B}" srcOrd="23" destOrd="0" presId="urn:microsoft.com/office/officeart/2005/8/layout/cycle8"/>
    <dgm:cxn modelId="{8B831716-B560-4F2C-898D-E54244CFE7E7}" type="presParOf" srcId="{038AB46E-746B-477C-B418-16BD09959FC2}" destId="{E9357C4D-16E0-40C9-92BC-ACFC725425D2}" srcOrd="24" destOrd="0" presId="urn:microsoft.com/office/officeart/2005/8/layout/cycle8"/>
    <dgm:cxn modelId="{A06E0CC9-AC32-4918-9FB0-88A01EA9C467}" type="presParOf" srcId="{038AB46E-746B-477C-B418-16BD09959FC2}" destId="{B14606A5-AA57-4492-B937-4BDC264A7AF3}" srcOrd="25" destOrd="0" presId="urn:microsoft.com/office/officeart/2005/8/layout/cycle8"/>
    <dgm:cxn modelId="{1AD724A8-5560-401A-B2DF-A17EA9C62C95}" type="presParOf" srcId="{038AB46E-746B-477C-B418-16BD09959FC2}" destId="{D3E9088E-B9EA-4144-8197-A749D6B8063B}" srcOrd="26" destOrd="0" presId="urn:microsoft.com/office/officeart/2005/8/layout/cycle8"/>
    <dgm:cxn modelId="{9F4B938A-6DBC-435C-B6A8-C49A9E67738E}" type="presParOf" srcId="{038AB46E-746B-477C-B418-16BD09959FC2}" destId="{37B3B8B1-3AE0-485B-BA75-F7A925092636}" srcOrd="27" destOrd="0" presId="urn:microsoft.com/office/officeart/2005/8/layout/cycle8"/>
    <dgm:cxn modelId="{AD98C3E7-50F3-461D-A4C0-EC14B67A39A3}" type="presParOf" srcId="{038AB46E-746B-477C-B418-16BD09959FC2}" destId="{F0EE804A-74B1-4DA9-9EE5-0CDC557973F1}" srcOrd="28" destOrd="0" presId="urn:microsoft.com/office/officeart/2005/8/layout/cycle8"/>
    <dgm:cxn modelId="{D764041F-4159-4205-AE5B-D3C15FB1D574}" type="presParOf" srcId="{038AB46E-746B-477C-B418-16BD09959FC2}" destId="{C1DB834E-A699-48BC-B36A-36084A7B6CBE}" srcOrd="29" destOrd="0" presId="urn:microsoft.com/office/officeart/2005/8/layout/cycle8"/>
    <dgm:cxn modelId="{B583FC3F-41FB-4E88-ACCD-EB4E80EC0327}" type="presParOf" srcId="{038AB46E-746B-477C-B418-16BD09959FC2}" destId="{BD26ED5A-1559-44E4-B243-A2ACAD8D88AD}" srcOrd="30" destOrd="0" presId="urn:microsoft.com/office/officeart/2005/8/layout/cycle8"/>
    <dgm:cxn modelId="{9ECE8605-138D-4523-B401-C08B03E82681}" type="presParOf" srcId="{038AB46E-746B-477C-B418-16BD09959FC2}" destId="{3BD44C64-7287-4288-83A8-D766628AF0F9}" srcOrd="31" destOrd="0" presId="urn:microsoft.com/office/officeart/2005/8/layout/cycle8"/>
    <dgm:cxn modelId="{77C12C5A-025B-4DC3-A7B3-197F87B39391}" type="presParOf" srcId="{038AB46E-746B-477C-B418-16BD09959FC2}" destId="{F7E4A74B-5F73-41F3-BBF5-B98B711C527A}" srcOrd="32" destOrd="0" presId="urn:microsoft.com/office/officeart/2005/8/layout/cycle8"/>
    <dgm:cxn modelId="{4D79D71D-21B1-4AAC-8877-B7B487694767}" type="presParOf" srcId="{038AB46E-746B-477C-B418-16BD09959FC2}" destId="{43365996-B776-4E61-9443-1DFBA99B096C}" srcOrd="33" destOrd="0" presId="urn:microsoft.com/office/officeart/2005/8/layout/cycle8"/>
    <dgm:cxn modelId="{A615A272-3E17-4276-99F0-4F728EC51822}" type="presParOf" srcId="{038AB46E-746B-477C-B418-16BD09959FC2}" destId="{DE17C4AF-40B4-47BF-AA06-6B52B7D6E4BA}" srcOrd="3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85629D5-88FA-4E41-9C78-F69184EBB4B8}" type="doc">
      <dgm:prSet loTypeId="urn:microsoft.com/office/officeart/2017/3/layout/DropPinTimeline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94699AD-5467-4290-A29A-B4C91BB5657B}">
      <dgm:prSet/>
      <dgm:spPr/>
      <dgm:t>
        <a:bodyPr/>
        <a:lstStyle/>
        <a:p>
          <a:pPr>
            <a:defRPr b="1"/>
          </a:pPr>
          <a:r>
            <a:rPr lang="en-US"/>
            <a:t>Jan. 2022</a:t>
          </a:r>
        </a:p>
      </dgm:t>
    </dgm:pt>
    <dgm:pt modelId="{F137ABCE-008A-4A17-BAB0-F065B793D2BB}" type="parTrans" cxnId="{A86399BF-6337-457C-831A-C7430E89C312}">
      <dgm:prSet/>
      <dgm:spPr/>
      <dgm:t>
        <a:bodyPr/>
        <a:lstStyle/>
        <a:p>
          <a:endParaRPr lang="en-US"/>
        </a:p>
      </dgm:t>
    </dgm:pt>
    <dgm:pt modelId="{DA6C549F-2EE8-4B76-BFFA-4A0508134D33}" type="sibTrans" cxnId="{A86399BF-6337-457C-831A-C7430E89C312}">
      <dgm:prSet/>
      <dgm:spPr/>
      <dgm:t>
        <a:bodyPr/>
        <a:lstStyle/>
        <a:p>
          <a:endParaRPr lang="en-US"/>
        </a:p>
      </dgm:t>
    </dgm:pt>
    <dgm:pt modelId="{017C3244-B073-447F-ADE2-67B4F7C7EC61}">
      <dgm:prSet/>
      <dgm:spPr/>
      <dgm:t>
        <a:bodyPr/>
        <a:lstStyle/>
        <a:p>
          <a:r>
            <a:rPr lang="en-US"/>
            <a:t>Overview of ESM project presented to IT services management team</a:t>
          </a:r>
        </a:p>
      </dgm:t>
    </dgm:pt>
    <dgm:pt modelId="{CF08E0C3-EE03-4A51-B131-E8487EFB6D3E}" type="parTrans" cxnId="{56E06C03-A517-433B-A1BE-C7D397670AC3}">
      <dgm:prSet/>
      <dgm:spPr/>
      <dgm:t>
        <a:bodyPr/>
        <a:lstStyle/>
        <a:p>
          <a:endParaRPr lang="en-US"/>
        </a:p>
      </dgm:t>
    </dgm:pt>
    <dgm:pt modelId="{986EF6B5-BB2A-42D0-98C0-9B6544C5997E}" type="sibTrans" cxnId="{56E06C03-A517-433B-A1BE-C7D397670AC3}">
      <dgm:prSet/>
      <dgm:spPr/>
      <dgm:t>
        <a:bodyPr/>
        <a:lstStyle/>
        <a:p>
          <a:endParaRPr lang="en-US"/>
        </a:p>
      </dgm:t>
    </dgm:pt>
    <dgm:pt modelId="{22013E0A-54F5-444B-868D-9C8F813F0E28}">
      <dgm:prSet/>
      <dgm:spPr/>
      <dgm:t>
        <a:bodyPr/>
        <a:lstStyle/>
        <a:p>
          <a:pPr>
            <a:defRPr b="1"/>
          </a:pPr>
          <a:r>
            <a:rPr lang="en-US" dirty="0"/>
            <a:t>May 2022</a:t>
          </a:r>
        </a:p>
      </dgm:t>
    </dgm:pt>
    <dgm:pt modelId="{44138F40-C807-4C6B-B1D7-3C28193FD6D5}" type="parTrans" cxnId="{FD5837CE-3535-42E1-8C36-8C8DCC924DF2}">
      <dgm:prSet/>
      <dgm:spPr/>
      <dgm:t>
        <a:bodyPr/>
        <a:lstStyle/>
        <a:p>
          <a:endParaRPr lang="en-US"/>
        </a:p>
      </dgm:t>
    </dgm:pt>
    <dgm:pt modelId="{178BEC6C-6DEF-45C9-9F1A-DB16D71CA85A}" type="sibTrans" cxnId="{FD5837CE-3535-42E1-8C36-8C8DCC924DF2}">
      <dgm:prSet/>
      <dgm:spPr/>
      <dgm:t>
        <a:bodyPr/>
        <a:lstStyle/>
        <a:p>
          <a:endParaRPr lang="en-US"/>
        </a:p>
      </dgm:t>
    </dgm:pt>
    <dgm:pt modelId="{396E045A-BF5E-47F5-85D5-85E2CCC3D1BC}">
      <dgm:prSet/>
      <dgm:spPr/>
      <dgm:t>
        <a:bodyPr/>
        <a:lstStyle/>
        <a:p>
          <a:r>
            <a:rPr lang="en-US" dirty="0"/>
            <a:t>Procurement and OCLA processes completed, contract signed</a:t>
          </a:r>
        </a:p>
      </dgm:t>
    </dgm:pt>
    <dgm:pt modelId="{9B90D817-E61A-4256-B463-3F45BBD00526}" type="parTrans" cxnId="{4BDF60FC-17BC-41A6-8701-17EFC8C5BAFB}">
      <dgm:prSet/>
      <dgm:spPr/>
      <dgm:t>
        <a:bodyPr/>
        <a:lstStyle/>
        <a:p>
          <a:endParaRPr lang="en-US"/>
        </a:p>
      </dgm:t>
    </dgm:pt>
    <dgm:pt modelId="{D6A4C200-142A-492C-B59D-8F3541E7F854}" type="sibTrans" cxnId="{4BDF60FC-17BC-41A6-8701-17EFC8C5BAFB}">
      <dgm:prSet/>
      <dgm:spPr/>
      <dgm:t>
        <a:bodyPr/>
        <a:lstStyle/>
        <a:p>
          <a:endParaRPr lang="en-US"/>
        </a:p>
      </dgm:t>
    </dgm:pt>
    <dgm:pt modelId="{E320651F-DE47-4565-AF63-4A36D28B043C}">
      <dgm:prSet/>
      <dgm:spPr/>
      <dgm:t>
        <a:bodyPr/>
        <a:lstStyle/>
        <a:p>
          <a:pPr>
            <a:defRPr b="1"/>
          </a:pPr>
          <a:r>
            <a:rPr lang="en-US" dirty="0"/>
            <a:t>Sep. 2022</a:t>
          </a:r>
        </a:p>
      </dgm:t>
    </dgm:pt>
    <dgm:pt modelId="{6E2F0EAF-40C2-4115-AD0A-BAB1398CABE2}" type="parTrans" cxnId="{9C1C6AF3-7295-4F9C-9FF1-32C09C6D53AE}">
      <dgm:prSet/>
      <dgm:spPr/>
      <dgm:t>
        <a:bodyPr/>
        <a:lstStyle/>
        <a:p>
          <a:endParaRPr lang="en-US"/>
        </a:p>
      </dgm:t>
    </dgm:pt>
    <dgm:pt modelId="{A6F5D8A1-A841-4D5E-8CC3-8B360D73AD74}" type="sibTrans" cxnId="{9C1C6AF3-7295-4F9C-9FF1-32C09C6D53AE}">
      <dgm:prSet/>
      <dgm:spPr/>
      <dgm:t>
        <a:bodyPr/>
        <a:lstStyle/>
        <a:p>
          <a:endParaRPr lang="en-US"/>
        </a:p>
      </dgm:t>
    </dgm:pt>
    <dgm:pt modelId="{E6C01C49-7D79-48D5-B74C-BDAF434B1FEB}">
      <dgm:prSet/>
      <dgm:spPr/>
      <dgm:t>
        <a:bodyPr/>
        <a:lstStyle/>
        <a:p>
          <a:r>
            <a:rPr lang="en-US"/>
            <a:t>ESM Phase 2 go-live with Student IT team</a:t>
          </a:r>
        </a:p>
      </dgm:t>
    </dgm:pt>
    <dgm:pt modelId="{44D699A4-9CAD-487B-B58B-C5B7B0B3AA83}" type="parTrans" cxnId="{33BC89E5-C66E-4766-B3A7-E4EB49B3C89C}">
      <dgm:prSet/>
      <dgm:spPr/>
      <dgm:t>
        <a:bodyPr/>
        <a:lstStyle/>
        <a:p>
          <a:endParaRPr lang="en-US"/>
        </a:p>
      </dgm:t>
    </dgm:pt>
    <dgm:pt modelId="{7FB3E509-07CC-40D6-939A-BFB0C4B0C43E}" type="sibTrans" cxnId="{33BC89E5-C66E-4766-B3A7-E4EB49B3C89C}">
      <dgm:prSet/>
      <dgm:spPr/>
      <dgm:t>
        <a:bodyPr/>
        <a:lstStyle/>
        <a:p>
          <a:endParaRPr lang="en-US"/>
        </a:p>
      </dgm:t>
    </dgm:pt>
    <dgm:pt modelId="{204A3843-CF6D-44EF-952A-216516A1896C}">
      <dgm:prSet/>
      <dgm:spPr/>
      <dgm:t>
        <a:bodyPr/>
        <a:lstStyle/>
        <a:p>
          <a:pPr>
            <a:defRPr b="1"/>
          </a:pPr>
          <a:r>
            <a:rPr lang="en-US"/>
            <a:t>Nov. 2022</a:t>
          </a:r>
        </a:p>
      </dgm:t>
    </dgm:pt>
    <dgm:pt modelId="{528AC8C9-AF8A-4EDB-848F-9555B03B624E}" type="parTrans" cxnId="{53D69C25-2AD5-40EE-9827-02913A0A2ED8}">
      <dgm:prSet/>
      <dgm:spPr/>
      <dgm:t>
        <a:bodyPr/>
        <a:lstStyle/>
        <a:p>
          <a:endParaRPr lang="en-US"/>
        </a:p>
      </dgm:t>
    </dgm:pt>
    <dgm:pt modelId="{D7B2DE67-2C1D-4DAC-9115-D5B7D877E281}" type="sibTrans" cxnId="{53D69C25-2AD5-40EE-9827-02913A0A2ED8}">
      <dgm:prSet/>
      <dgm:spPr/>
      <dgm:t>
        <a:bodyPr/>
        <a:lstStyle/>
        <a:p>
          <a:endParaRPr lang="en-US"/>
        </a:p>
      </dgm:t>
    </dgm:pt>
    <dgm:pt modelId="{BA0CB35E-BC4E-4FEA-A06E-BCAC7B9A2994}">
      <dgm:prSet/>
      <dgm:spPr/>
      <dgm:t>
        <a:bodyPr/>
        <a:lstStyle/>
        <a:p>
          <a:r>
            <a:rPr lang="en-US" dirty="0"/>
            <a:t>ESM Phase 3 go live with Academic Services – System Administration team</a:t>
          </a:r>
        </a:p>
      </dgm:t>
    </dgm:pt>
    <dgm:pt modelId="{A4E7D38A-7566-4190-9D92-8268FAA08BEC}" type="parTrans" cxnId="{4260F79F-4579-43CC-8DBF-1FA4C340AE62}">
      <dgm:prSet/>
      <dgm:spPr/>
      <dgm:t>
        <a:bodyPr/>
        <a:lstStyle/>
        <a:p>
          <a:endParaRPr lang="en-US"/>
        </a:p>
      </dgm:t>
    </dgm:pt>
    <dgm:pt modelId="{644F194B-A157-4D77-98CE-4193219558A9}" type="sibTrans" cxnId="{4260F79F-4579-43CC-8DBF-1FA4C340AE62}">
      <dgm:prSet/>
      <dgm:spPr/>
      <dgm:t>
        <a:bodyPr/>
        <a:lstStyle/>
        <a:p>
          <a:endParaRPr lang="en-US"/>
        </a:p>
      </dgm:t>
    </dgm:pt>
    <dgm:pt modelId="{D0D00D71-CE5A-4DE2-82B4-8D01C49683F2}">
      <dgm:prSet/>
      <dgm:spPr/>
      <dgm:t>
        <a:bodyPr/>
        <a:lstStyle/>
        <a:p>
          <a:pPr>
            <a:defRPr b="1"/>
          </a:pPr>
          <a:r>
            <a:rPr lang="en-US" dirty="0"/>
            <a:t>June 2022</a:t>
          </a:r>
        </a:p>
      </dgm:t>
    </dgm:pt>
    <dgm:pt modelId="{11F79977-ABC2-45CF-A7F3-6682CDC21C17}" type="parTrans" cxnId="{D674FD65-BA91-4D83-8C07-E4F0085F4F17}">
      <dgm:prSet/>
      <dgm:spPr/>
      <dgm:t>
        <a:bodyPr/>
        <a:lstStyle/>
        <a:p>
          <a:endParaRPr lang="en-US"/>
        </a:p>
      </dgm:t>
    </dgm:pt>
    <dgm:pt modelId="{B4B37544-7085-42C2-95B9-3D25D6C11D6B}" type="sibTrans" cxnId="{D674FD65-BA91-4D83-8C07-E4F0085F4F17}">
      <dgm:prSet/>
      <dgm:spPr/>
      <dgm:t>
        <a:bodyPr/>
        <a:lstStyle/>
        <a:p>
          <a:endParaRPr lang="en-US"/>
        </a:p>
      </dgm:t>
    </dgm:pt>
    <dgm:pt modelId="{D4B0EA9D-895B-4C8B-9F76-A582BB93339C}">
      <dgm:prSet/>
      <dgm:spPr/>
      <dgm:t>
        <a:bodyPr/>
        <a:lstStyle/>
        <a:p>
          <a:r>
            <a:rPr lang="en-US" dirty="0"/>
            <a:t>Initiate ESM phase 1 project implementation with Ivanti</a:t>
          </a:r>
        </a:p>
      </dgm:t>
    </dgm:pt>
    <dgm:pt modelId="{98DD5DC9-B1B1-4B77-A737-F924ED540294}" type="parTrans" cxnId="{E447BC2F-3E3A-4913-9AB4-E4E38F7D3B26}">
      <dgm:prSet/>
      <dgm:spPr/>
      <dgm:t>
        <a:bodyPr/>
        <a:lstStyle/>
        <a:p>
          <a:endParaRPr lang="en-US"/>
        </a:p>
      </dgm:t>
    </dgm:pt>
    <dgm:pt modelId="{03036CBC-C421-4E4D-AFFA-84B42937C370}" type="sibTrans" cxnId="{E447BC2F-3E3A-4913-9AB4-E4E38F7D3B26}">
      <dgm:prSet/>
      <dgm:spPr/>
      <dgm:t>
        <a:bodyPr/>
        <a:lstStyle/>
        <a:p>
          <a:endParaRPr lang="en-US"/>
        </a:p>
      </dgm:t>
    </dgm:pt>
    <dgm:pt modelId="{4143631E-C077-4F30-8D55-954A31AAAD27}">
      <dgm:prSet/>
      <dgm:spPr/>
      <dgm:t>
        <a:bodyPr/>
        <a:lstStyle/>
        <a:p>
          <a:pPr>
            <a:defRPr b="1"/>
          </a:pPr>
          <a:r>
            <a:rPr lang="en-US" dirty="0"/>
            <a:t>Apr. 2022</a:t>
          </a:r>
        </a:p>
      </dgm:t>
    </dgm:pt>
    <dgm:pt modelId="{1B8946C0-210E-442B-A7A0-A97A122AFC03}" type="parTrans" cxnId="{7778C8E8-C508-4C6D-8B7C-84820B9E22CF}">
      <dgm:prSet/>
      <dgm:spPr/>
      <dgm:t>
        <a:bodyPr/>
        <a:lstStyle/>
        <a:p>
          <a:endParaRPr lang="en-US"/>
        </a:p>
      </dgm:t>
    </dgm:pt>
    <dgm:pt modelId="{538FB0A2-803B-4799-AA7C-4EF10A3205A2}" type="sibTrans" cxnId="{7778C8E8-C508-4C6D-8B7C-84820B9E22CF}">
      <dgm:prSet/>
      <dgm:spPr/>
      <dgm:t>
        <a:bodyPr/>
        <a:lstStyle/>
        <a:p>
          <a:endParaRPr lang="en-US"/>
        </a:p>
      </dgm:t>
    </dgm:pt>
    <dgm:pt modelId="{3AA190F1-1959-4C13-8C41-76E535156A7B}">
      <dgm:prSet/>
      <dgm:spPr/>
      <dgm:t>
        <a:bodyPr/>
        <a:lstStyle/>
        <a:p>
          <a:r>
            <a:rPr lang="en-US" dirty="0"/>
            <a:t>Project overview presented to IT Steering &amp; approved</a:t>
          </a:r>
        </a:p>
      </dgm:t>
    </dgm:pt>
    <dgm:pt modelId="{9AE4C0EC-3588-41BE-A5C6-1D2D3D5B28AB}" type="parTrans" cxnId="{3C48576E-590F-4FE7-A3FD-B557CE6530D2}">
      <dgm:prSet/>
      <dgm:spPr/>
      <dgm:t>
        <a:bodyPr/>
        <a:lstStyle/>
        <a:p>
          <a:endParaRPr lang="en-US"/>
        </a:p>
      </dgm:t>
    </dgm:pt>
    <dgm:pt modelId="{2648FA14-6E16-4162-A2DC-4D6286AE40DB}" type="sibTrans" cxnId="{3C48576E-590F-4FE7-A3FD-B557CE6530D2}">
      <dgm:prSet/>
      <dgm:spPr/>
      <dgm:t>
        <a:bodyPr/>
        <a:lstStyle/>
        <a:p>
          <a:endParaRPr lang="en-US"/>
        </a:p>
      </dgm:t>
    </dgm:pt>
    <dgm:pt modelId="{EF53AC03-5D54-44D6-816A-2CF0FE95F132}">
      <dgm:prSet/>
      <dgm:spPr/>
      <dgm:t>
        <a:bodyPr/>
        <a:lstStyle/>
        <a:p>
          <a:pPr>
            <a:defRPr b="1"/>
          </a:pPr>
          <a:r>
            <a:rPr lang="en-US" dirty="0"/>
            <a:t>Apr. 2022</a:t>
          </a:r>
        </a:p>
      </dgm:t>
    </dgm:pt>
    <dgm:pt modelId="{A158ED4A-9A44-4745-AE55-BBF76B17CDB5}" type="parTrans" cxnId="{AB4AFFF5-01F1-4C57-AAE2-9055258DE39A}">
      <dgm:prSet/>
      <dgm:spPr/>
      <dgm:t>
        <a:bodyPr/>
        <a:lstStyle/>
        <a:p>
          <a:endParaRPr lang="en-IE"/>
        </a:p>
      </dgm:t>
    </dgm:pt>
    <dgm:pt modelId="{00078052-7F3C-44B3-A3AA-F0F1ABFA8832}" type="sibTrans" cxnId="{AB4AFFF5-01F1-4C57-AAE2-9055258DE39A}">
      <dgm:prSet/>
      <dgm:spPr/>
      <dgm:t>
        <a:bodyPr/>
        <a:lstStyle/>
        <a:p>
          <a:endParaRPr lang="en-IE"/>
        </a:p>
      </dgm:t>
    </dgm:pt>
    <dgm:pt modelId="{0DA3DDCE-5AC1-4666-BFFE-2A29352E9391}">
      <dgm:prSet/>
      <dgm:spPr/>
      <dgm:t>
        <a:bodyPr/>
        <a:lstStyle/>
        <a:p>
          <a:r>
            <a:rPr lang="en-US" dirty="0"/>
            <a:t>Creation of Ivanti project steering group</a:t>
          </a:r>
        </a:p>
      </dgm:t>
    </dgm:pt>
    <dgm:pt modelId="{62FB6929-6CFB-4648-A148-47FD7A01FD44}" type="parTrans" cxnId="{25AF92B2-86BD-44C2-996F-97AF640C9CA1}">
      <dgm:prSet/>
      <dgm:spPr/>
      <dgm:t>
        <a:bodyPr/>
        <a:lstStyle/>
        <a:p>
          <a:endParaRPr lang="en-IE"/>
        </a:p>
      </dgm:t>
    </dgm:pt>
    <dgm:pt modelId="{A9925900-1D99-43B5-B106-C66B4630397A}" type="sibTrans" cxnId="{25AF92B2-86BD-44C2-996F-97AF640C9CA1}">
      <dgm:prSet/>
      <dgm:spPr/>
      <dgm:t>
        <a:bodyPr/>
        <a:lstStyle/>
        <a:p>
          <a:endParaRPr lang="en-IE"/>
        </a:p>
      </dgm:t>
    </dgm:pt>
    <dgm:pt modelId="{274EDF0D-67BA-4438-ADCA-456B2A0B2B05}" type="pres">
      <dgm:prSet presAssocID="{785629D5-88FA-4E41-9C78-F69184EBB4B8}" presName="root" presStyleCnt="0">
        <dgm:presLayoutVars>
          <dgm:chMax/>
          <dgm:chPref/>
          <dgm:animLvl val="lvl"/>
        </dgm:presLayoutVars>
      </dgm:prSet>
      <dgm:spPr/>
    </dgm:pt>
    <dgm:pt modelId="{89C9AC3B-1868-4BBC-8B8A-9EFE5E10502B}" type="pres">
      <dgm:prSet presAssocID="{785629D5-88FA-4E41-9C78-F69184EBB4B8}" presName="divider" presStyleLbl="fgAcc1" presStyleIdx="0" presStyleCnt="8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triangle" w="lg" len="lg"/>
        </a:ln>
        <a:effectLst/>
      </dgm:spPr>
    </dgm:pt>
    <dgm:pt modelId="{0B0C7E81-BAC4-4434-9E82-BC9ED14D6705}" type="pres">
      <dgm:prSet presAssocID="{785629D5-88FA-4E41-9C78-F69184EBB4B8}" presName="nodes" presStyleCnt="0">
        <dgm:presLayoutVars>
          <dgm:chMax/>
          <dgm:chPref/>
          <dgm:animLvl val="lvl"/>
        </dgm:presLayoutVars>
      </dgm:prSet>
      <dgm:spPr/>
    </dgm:pt>
    <dgm:pt modelId="{C779DA23-1C48-4884-B6D9-FFFBF132656C}" type="pres">
      <dgm:prSet presAssocID="{194699AD-5467-4290-A29A-B4C91BB5657B}" presName="composite" presStyleCnt="0"/>
      <dgm:spPr/>
    </dgm:pt>
    <dgm:pt modelId="{23B14E0C-9A1A-4738-9496-B6713E8EFE40}" type="pres">
      <dgm:prSet presAssocID="{194699AD-5467-4290-A29A-B4C91BB5657B}" presName="ConnectorPoint" presStyleLbl="lnNode1" presStyleIdx="0" presStyleCnt="7"/>
      <dgm:spPr>
        <a:solidFill>
          <a:schemeClr val="accent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C680461D-5895-4A86-B553-76DD2691AF7C}" type="pres">
      <dgm:prSet presAssocID="{194699AD-5467-4290-A29A-B4C91BB5657B}" presName="DropPinPlaceHolder" presStyleCnt="0"/>
      <dgm:spPr/>
    </dgm:pt>
    <dgm:pt modelId="{32F90053-45C7-4F15-A6B5-BACD23773741}" type="pres">
      <dgm:prSet presAssocID="{194699AD-5467-4290-A29A-B4C91BB5657B}" presName="DropPin" presStyleLbl="alignNode1" presStyleIdx="0" presStyleCnt="7"/>
      <dgm:spPr/>
    </dgm:pt>
    <dgm:pt modelId="{EE627597-24E6-437B-8922-912A8531230F}" type="pres">
      <dgm:prSet presAssocID="{194699AD-5467-4290-A29A-B4C91BB5657B}" presName="Ellipse" presStyleLbl="fgAcc1" presStyleIdx="1" presStyleCnt="8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/>
      </dgm:spPr>
    </dgm:pt>
    <dgm:pt modelId="{1BAA29FB-31A6-45E3-9333-4881847F168A}" type="pres">
      <dgm:prSet presAssocID="{194699AD-5467-4290-A29A-B4C91BB5657B}" presName="L2TextContainer" presStyleLbl="revTx" presStyleIdx="0" presStyleCnt="14">
        <dgm:presLayoutVars>
          <dgm:bulletEnabled val="1"/>
        </dgm:presLayoutVars>
      </dgm:prSet>
      <dgm:spPr/>
    </dgm:pt>
    <dgm:pt modelId="{183EC613-F635-4C13-82DC-719D7D1637D5}" type="pres">
      <dgm:prSet presAssocID="{194699AD-5467-4290-A29A-B4C91BB5657B}" presName="L1TextContainer" presStyleLbl="revTx" presStyleIdx="1" presStyleCnt="14">
        <dgm:presLayoutVars>
          <dgm:chMax val="1"/>
          <dgm:chPref val="1"/>
          <dgm:bulletEnabled val="1"/>
        </dgm:presLayoutVars>
      </dgm:prSet>
      <dgm:spPr/>
    </dgm:pt>
    <dgm:pt modelId="{82A7A1B7-47A4-4022-965A-B83D9EBD34F9}" type="pres">
      <dgm:prSet presAssocID="{194699AD-5467-4290-A29A-B4C91BB5657B}" presName="ConnectLine" presStyleLbl="sibTrans1D1" presStyleIdx="0" presStyleCnt="7"/>
      <dgm:spPr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7FDDEA4A-7026-4C8C-A8BD-B8698639AA1B}" type="pres">
      <dgm:prSet presAssocID="{194699AD-5467-4290-A29A-B4C91BB5657B}" presName="EmptyPlaceHolder" presStyleCnt="0"/>
      <dgm:spPr/>
    </dgm:pt>
    <dgm:pt modelId="{8247B746-4B7F-453C-A7CA-BAD3D48843E6}" type="pres">
      <dgm:prSet presAssocID="{DA6C549F-2EE8-4B76-BFFA-4A0508134D33}" presName="spaceBetweenRectangles" presStyleCnt="0"/>
      <dgm:spPr/>
    </dgm:pt>
    <dgm:pt modelId="{70B08E58-FC9E-48E0-AB81-55928DE113D0}" type="pres">
      <dgm:prSet presAssocID="{4143631E-C077-4F30-8D55-954A31AAAD27}" presName="composite" presStyleCnt="0"/>
      <dgm:spPr/>
    </dgm:pt>
    <dgm:pt modelId="{6EA10FCA-EE71-479D-AEE5-216959570407}" type="pres">
      <dgm:prSet presAssocID="{4143631E-C077-4F30-8D55-954A31AAAD27}" presName="ConnectorPoint" presStyleLbl="lnNode1" presStyleIdx="1" presStyleCnt="7"/>
      <dgm:spPr>
        <a:solidFill>
          <a:schemeClr val="accent2">
            <a:hueOff val="1073936"/>
            <a:satOff val="-3082"/>
            <a:lumOff val="-4935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B593BB2B-B656-4FFD-93F4-3FEC1BFA09E4}" type="pres">
      <dgm:prSet presAssocID="{4143631E-C077-4F30-8D55-954A31AAAD27}" presName="DropPinPlaceHolder" presStyleCnt="0"/>
      <dgm:spPr/>
    </dgm:pt>
    <dgm:pt modelId="{ADBED85D-CEF6-42B0-A7B2-777E86D4B277}" type="pres">
      <dgm:prSet presAssocID="{4143631E-C077-4F30-8D55-954A31AAAD27}" presName="DropPin" presStyleLbl="alignNode1" presStyleIdx="1" presStyleCnt="7"/>
      <dgm:spPr/>
    </dgm:pt>
    <dgm:pt modelId="{FD2E7B59-87C5-4609-8D43-1A09CD91C5AB}" type="pres">
      <dgm:prSet presAssocID="{4143631E-C077-4F30-8D55-954A31AAAD27}" presName="Ellipse" presStyleLbl="fgAcc1" presStyleIdx="2" presStyleCnt="8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/>
      </dgm:spPr>
    </dgm:pt>
    <dgm:pt modelId="{36766405-13E6-4959-A906-3ECDA241E689}" type="pres">
      <dgm:prSet presAssocID="{4143631E-C077-4F30-8D55-954A31AAAD27}" presName="L2TextContainer" presStyleLbl="revTx" presStyleIdx="2" presStyleCnt="14">
        <dgm:presLayoutVars>
          <dgm:bulletEnabled val="1"/>
        </dgm:presLayoutVars>
      </dgm:prSet>
      <dgm:spPr/>
    </dgm:pt>
    <dgm:pt modelId="{C6DB012B-DB46-4EB5-8F14-787939CE8E33}" type="pres">
      <dgm:prSet presAssocID="{4143631E-C077-4F30-8D55-954A31AAAD27}" presName="L1TextContainer" presStyleLbl="revTx" presStyleIdx="3" presStyleCnt="14">
        <dgm:presLayoutVars>
          <dgm:chMax val="1"/>
          <dgm:chPref val="1"/>
          <dgm:bulletEnabled val="1"/>
        </dgm:presLayoutVars>
      </dgm:prSet>
      <dgm:spPr/>
    </dgm:pt>
    <dgm:pt modelId="{96F23B90-A0B0-48AF-9E15-F5FB4D158308}" type="pres">
      <dgm:prSet presAssocID="{4143631E-C077-4F30-8D55-954A31AAAD27}" presName="ConnectLine" presStyleLbl="sibTrans1D1" presStyleIdx="1" presStyleCnt="7"/>
      <dgm:spPr>
        <a:noFill/>
        <a:ln w="12700" cap="flat" cmpd="sng" algn="ctr">
          <a:solidFill>
            <a:schemeClr val="accent2">
              <a:hueOff val="1073936"/>
              <a:satOff val="-3082"/>
              <a:lumOff val="-4935"/>
              <a:alphaOff val="0"/>
            </a:schemeClr>
          </a:solidFill>
          <a:prstDash val="dash"/>
          <a:miter lim="800000"/>
        </a:ln>
        <a:effectLst/>
      </dgm:spPr>
    </dgm:pt>
    <dgm:pt modelId="{391FA0CE-6306-4C41-AF4E-FAA1900D3FE1}" type="pres">
      <dgm:prSet presAssocID="{4143631E-C077-4F30-8D55-954A31AAAD27}" presName="EmptyPlaceHolder" presStyleCnt="0"/>
      <dgm:spPr/>
    </dgm:pt>
    <dgm:pt modelId="{5F976662-6F20-4229-AE03-D7318ADB9A31}" type="pres">
      <dgm:prSet presAssocID="{538FB0A2-803B-4799-AA7C-4EF10A3205A2}" presName="spaceBetweenRectangles" presStyleCnt="0"/>
      <dgm:spPr/>
    </dgm:pt>
    <dgm:pt modelId="{A9DA0B22-39B2-4951-84A9-D811752340CE}" type="pres">
      <dgm:prSet presAssocID="{EF53AC03-5D54-44D6-816A-2CF0FE95F132}" presName="composite" presStyleCnt="0"/>
      <dgm:spPr/>
    </dgm:pt>
    <dgm:pt modelId="{DD24174C-A7F7-4870-9640-76C106814085}" type="pres">
      <dgm:prSet presAssocID="{EF53AC03-5D54-44D6-816A-2CF0FE95F132}" presName="ConnectorPoint" presStyleLbl="lnNode1" presStyleIdx="2" presStyleCnt="7"/>
      <dgm:spPr>
        <a:solidFill>
          <a:schemeClr val="accent2">
            <a:hueOff val="2147871"/>
            <a:satOff val="-6164"/>
            <a:lumOff val="-987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E1C53C1F-E142-4EEB-920F-B937E0052937}" type="pres">
      <dgm:prSet presAssocID="{EF53AC03-5D54-44D6-816A-2CF0FE95F132}" presName="DropPinPlaceHolder" presStyleCnt="0"/>
      <dgm:spPr/>
    </dgm:pt>
    <dgm:pt modelId="{94348D4B-B3B7-4193-8A0C-27669C9EC5E8}" type="pres">
      <dgm:prSet presAssocID="{EF53AC03-5D54-44D6-816A-2CF0FE95F132}" presName="DropPin" presStyleLbl="alignNode1" presStyleIdx="2" presStyleCnt="7"/>
      <dgm:spPr/>
    </dgm:pt>
    <dgm:pt modelId="{5151F461-5EA1-4F82-851F-A93C96734BB2}" type="pres">
      <dgm:prSet presAssocID="{EF53AC03-5D54-44D6-816A-2CF0FE95F132}" presName="Ellipse" presStyleLbl="fgAcc1" presStyleIdx="3" presStyleCnt="8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/>
      </dgm:spPr>
    </dgm:pt>
    <dgm:pt modelId="{96A3A3FF-608D-4D8D-A4BF-1DC013281B89}" type="pres">
      <dgm:prSet presAssocID="{EF53AC03-5D54-44D6-816A-2CF0FE95F132}" presName="L2TextContainer" presStyleLbl="revTx" presStyleIdx="4" presStyleCnt="14">
        <dgm:presLayoutVars>
          <dgm:bulletEnabled val="1"/>
        </dgm:presLayoutVars>
      </dgm:prSet>
      <dgm:spPr/>
    </dgm:pt>
    <dgm:pt modelId="{D0C969AF-5C35-4846-A17E-F913321EBE0B}" type="pres">
      <dgm:prSet presAssocID="{EF53AC03-5D54-44D6-816A-2CF0FE95F132}" presName="L1TextContainer" presStyleLbl="revTx" presStyleIdx="5" presStyleCnt="14">
        <dgm:presLayoutVars>
          <dgm:chMax val="1"/>
          <dgm:chPref val="1"/>
          <dgm:bulletEnabled val="1"/>
        </dgm:presLayoutVars>
      </dgm:prSet>
      <dgm:spPr/>
    </dgm:pt>
    <dgm:pt modelId="{64E1EFFE-0A08-4BD3-BEC1-C49C66CB61BC}" type="pres">
      <dgm:prSet presAssocID="{EF53AC03-5D54-44D6-816A-2CF0FE95F132}" presName="ConnectLine" presStyleLbl="sibTrans1D1" presStyleIdx="2" presStyleCnt="7"/>
      <dgm:spPr>
        <a:noFill/>
        <a:ln w="12700" cap="flat" cmpd="sng" algn="ctr">
          <a:solidFill>
            <a:schemeClr val="accent2">
              <a:hueOff val="2147871"/>
              <a:satOff val="-6164"/>
              <a:lumOff val="-9870"/>
              <a:alphaOff val="0"/>
            </a:schemeClr>
          </a:solidFill>
          <a:prstDash val="dash"/>
          <a:miter lim="800000"/>
        </a:ln>
        <a:effectLst/>
      </dgm:spPr>
    </dgm:pt>
    <dgm:pt modelId="{6ECD2ADC-FAA2-4851-BD1A-D51E4D9A1C86}" type="pres">
      <dgm:prSet presAssocID="{EF53AC03-5D54-44D6-816A-2CF0FE95F132}" presName="EmptyPlaceHolder" presStyleCnt="0"/>
      <dgm:spPr/>
    </dgm:pt>
    <dgm:pt modelId="{9BBB98DA-A25D-45C5-86C0-50269BC69315}" type="pres">
      <dgm:prSet presAssocID="{00078052-7F3C-44B3-A3AA-F0F1ABFA8832}" presName="spaceBetweenRectangles" presStyleCnt="0"/>
      <dgm:spPr/>
    </dgm:pt>
    <dgm:pt modelId="{C643C386-CD97-4F9B-965B-C1898B2D4DF9}" type="pres">
      <dgm:prSet presAssocID="{22013E0A-54F5-444B-868D-9C8F813F0E28}" presName="composite" presStyleCnt="0"/>
      <dgm:spPr/>
    </dgm:pt>
    <dgm:pt modelId="{B98558D4-B3E6-49ED-A973-921B49343C01}" type="pres">
      <dgm:prSet presAssocID="{22013E0A-54F5-444B-868D-9C8F813F0E28}" presName="ConnectorPoint" presStyleLbl="lnNode1" presStyleIdx="3" presStyleCnt="7"/>
      <dgm:spPr>
        <a:solidFill>
          <a:schemeClr val="accent2">
            <a:hueOff val="3221807"/>
            <a:satOff val="-9246"/>
            <a:lumOff val="-14805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2868580E-F114-4DEC-A7A3-F8E8D5535F5F}" type="pres">
      <dgm:prSet presAssocID="{22013E0A-54F5-444B-868D-9C8F813F0E28}" presName="DropPinPlaceHolder" presStyleCnt="0"/>
      <dgm:spPr/>
    </dgm:pt>
    <dgm:pt modelId="{B3077725-295F-4E53-9FF0-3596F9F04F50}" type="pres">
      <dgm:prSet presAssocID="{22013E0A-54F5-444B-868D-9C8F813F0E28}" presName="DropPin" presStyleLbl="alignNode1" presStyleIdx="3" presStyleCnt="7"/>
      <dgm:spPr/>
    </dgm:pt>
    <dgm:pt modelId="{08AC6FB8-2CF6-4EB8-9E87-F998781824C7}" type="pres">
      <dgm:prSet presAssocID="{22013E0A-54F5-444B-868D-9C8F813F0E28}" presName="Ellipse" presStyleLbl="fgAcc1" presStyleIdx="4" presStyleCnt="8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/>
      </dgm:spPr>
    </dgm:pt>
    <dgm:pt modelId="{6EF3EC6B-53C9-4C18-B0DA-BB59B00D8D4A}" type="pres">
      <dgm:prSet presAssocID="{22013E0A-54F5-444B-868D-9C8F813F0E28}" presName="L2TextContainer" presStyleLbl="revTx" presStyleIdx="6" presStyleCnt="14">
        <dgm:presLayoutVars>
          <dgm:bulletEnabled val="1"/>
        </dgm:presLayoutVars>
      </dgm:prSet>
      <dgm:spPr/>
    </dgm:pt>
    <dgm:pt modelId="{F9995C8C-CD2C-49A7-A04B-3B35FB32B893}" type="pres">
      <dgm:prSet presAssocID="{22013E0A-54F5-444B-868D-9C8F813F0E28}" presName="L1TextContainer" presStyleLbl="revTx" presStyleIdx="7" presStyleCnt="14">
        <dgm:presLayoutVars>
          <dgm:chMax val="1"/>
          <dgm:chPref val="1"/>
          <dgm:bulletEnabled val="1"/>
        </dgm:presLayoutVars>
      </dgm:prSet>
      <dgm:spPr/>
    </dgm:pt>
    <dgm:pt modelId="{050E0720-12E5-40B2-80C3-917A79066C50}" type="pres">
      <dgm:prSet presAssocID="{22013E0A-54F5-444B-868D-9C8F813F0E28}" presName="ConnectLine" presStyleLbl="sibTrans1D1" presStyleIdx="3" presStyleCnt="7"/>
      <dgm:spPr>
        <a:noFill/>
        <a:ln w="12700" cap="flat" cmpd="sng" algn="ctr">
          <a:solidFill>
            <a:schemeClr val="accent2">
              <a:hueOff val="3221807"/>
              <a:satOff val="-9246"/>
              <a:lumOff val="-14805"/>
              <a:alphaOff val="0"/>
            </a:schemeClr>
          </a:solidFill>
          <a:prstDash val="dash"/>
          <a:miter lim="800000"/>
        </a:ln>
        <a:effectLst/>
      </dgm:spPr>
    </dgm:pt>
    <dgm:pt modelId="{40B422DF-67D1-4CCA-9BFA-1A3913303690}" type="pres">
      <dgm:prSet presAssocID="{22013E0A-54F5-444B-868D-9C8F813F0E28}" presName="EmptyPlaceHolder" presStyleCnt="0"/>
      <dgm:spPr/>
    </dgm:pt>
    <dgm:pt modelId="{DF838D93-0389-4C4B-B921-F9116CA15454}" type="pres">
      <dgm:prSet presAssocID="{178BEC6C-6DEF-45C9-9F1A-DB16D71CA85A}" presName="spaceBetweenRectangles" presStyleCnt="0"/>
      <dgm:spPr/>
    </dgm:pt>
    <dgm:pt modelId="{F8F0513F-B835-4259-A0B3-5FA507A6B499}" type="pres">
      <dgm:prSet presAssocID="{D0D00D71-CE5A-4DE2-82B4-8D01C49683F2}" presName="composite" presStyleCnt="0"/>
      <dgm:spPr/>
    </dgm:pt>
    <dgm:pt modelId="{B7E67AFF-FD60-42F1-B094-898B1479FADF}" type="pres">
      <dgm:prSet presAssocID="{D0D00D71-CE5A-4DE2-82B4-8D01C49683F2}" presName="ConnectorPoint" presStyleLbl="lnNode1" presStyleIdx="4" presStyleCnt="7"/>
      <dgm:spPr>
        <a:solidFill>
          <a:schemeClr val="accent2">
            <a:hueOff val="4295743"/>
            <a:satOff val="-12329"/>
            <a:lumOff val="-19739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D090FFEE-4741-47A2-B8F1-EE6229DDA5E0}" type="pres">
      <dgm:prSet presAssocID="{D0D00D71-CE5A-4DE2-82B4-8D01C49683F2}" presName="DropPinPlaceHolder" presStyleCnt="0"/>
      <dgm:spPr/>
    </dgm:pt>
    <dgm:pt modelId="{52D33348-85FF-461A-BC87-0C8B78787D34}" type="pres">
      <dgm:prSet presAssocID="{D0D00D71-CE5A-4DE2-82B4-8D01C49683F2}" presName="DropPin" presStyleLbl="alignNode1" presStyleIdx="4" presStyleCnt="7"/>
      <dgm:spPr/>
    </dgm:pt>
    <dgm:pt modelId="{CDBF29E7-9B1E-4833-8729-155D2C1F9B3D}" type="pres">
      <dgm:prSet presAssocID="{D0D00D71-CE5A-4DE2-82B4-8D01C49683F2}" presName="Ellipse" presStyleLbl="fgAcc1" presStyleIdx="5" presStyleCnt="8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/>
      </dgm:spPr>
    </dgm:pt>
    <dgm:pt modelId="{66CB14F6-6E59-4F97-94F1-D301F47DB0C8}" type="pres">
      <dgm:prSet presAssocID="{D0D00D71-CE5A-4DE2-82B4-8D01C49683F2}" presName="L2TextContainer" presStyleLbl="revTx" presStyleIdx="8" presStyleCnt="14">
        <dgm:presLayoutVars>
          <dgm:bulletEnabled val="1"/>
        </dgm:presLayoutVars>
      </dgm:prSet>
      <dgm:spPr/>
    </dgm:pt>
    <dgm:pt modelId="{5F4C1C07-D869-4BA6-8208-E54BDFC4D458}" type="pres">
      <dgm:prSet presAssocID="{D0D00D71-CE5A-4DE2-82B4-8D01C49683F2}" presName="L1TextContainer" presStyleLbl="revTx" presStyleIdx="9" presStyleCnt="14">
        <dgm:presLayoutVars>
          <dgm:chMax val="1"/>
          <dgm:chPref val="1"/>
          <dgm:bulletEnabled val="1"/>
        </dgm:presLayoutVars>
      </dgm:prSet>
      <dgm:spPr/>
    </dgm:pt>
    <dgm:pt modelId="{EB17B282-705B-44AD-9C11-61E86E98588C}" type="pres">
      <dgm:prSet presAssocID="{D0D00D71-CE5A-4DE2-82B4-8D01C49683F2}" presName="ConnectLine" presStyleLbl="sibTrans1D1" presStyleIdx="4" presStyleCnt="7"/>
      <dgm:spPr>
        <a:noFill/>
        <a:ln w="12700" cap="flat" cmpd="sng" algn="ctr">
          <a:solidFill>
            <a:schemeClr val="accent2">
              <a:hueOff val="4295743"/>
              <a:satOff val="-12329"/>
              <a:lumOff val="-19739"/>
              <a:alphaOff val="0"/>
            </a:schemeClr>
          </a:solidFill>
          <a:prstDash val="dash"/>
          <a:miter lim="800000"/>
        </a:ln>
        <a:effectLst/>
      </dgm:spPr>
    </dgm:pt>
    <dgm:pt modelId="{4DD8CDAD-C314-4FB1-AC26-3EA789AB30C5}" type="pres">
      <dgm:prSet presAssocID="{D0D00D71-CE5A-4DE2-82B4-8D01C49683F2}" presName="EmptyPlaceHolder" presStyleCnt="0"/>
      <dgm:spPr/>
    </dgm:pt>
    <dgm:pt modelId="{93DA3259-27A6-40F5-A141-214E844CB2C0}" type="pres">
      <dgm:prSet presAssocID="{B4B37544-7085-42C2-95B9-3D25D6C11D6B}" presName="spaceBetweenRectangles" presStyleCnt="0"/>
      <dgm:spPr/>
    </dgm:pt>
    <dgm:pt modelId="{FB623463-0DBD-4A2F-AAAC-4F715E97AD82}" type="pres">
      <dgm:prSet presAssocID="{E320651F-DE47-4565-AF63-4A36D28B043C}" presName="composite" presStyleCnt="0"/>
      <dgm:spPr/>
    </dgm:pt>
    <dgm:pt modelId="{A30B266F-938A-4C30-BF3B-9C9446E52227}" type="pres">
      <dgm:prSet presAssocID="{E320651F-DE47-4565-AF63-4A36D28B043C}" presName="ConnectorPoint" presStyleLbl="lnNode1" presStyleIdx="5" presStyleCnt="7"/>
      <dgm:spPr>
        <a:solidFill>
          <a:schemeClr val="accent2">
            <a:hueOff val="5369678"/>
            <a:satOff val="-15411"/>
            <a:lumOff val="-24674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2465AF8D-069D-435F-98D0-BB123F7D3EE7}" type="pres">
      <dgm:prSet presAssocID="{E320651F-DE47-4565-AF63-4A36D28B043C}" presName="DropPinPlaceHolder" presStyleCnt="0"/>
      <dgm:spPr/>
    </dgm:pt>
    <dgm:pt modelId="{5AAF43C6-6D8B-40C6-A423-B5E536281F88}" type="pres">
      <dgm:prSet presAssocID="{E320651F-DE47-4565-AF63-4A36D28B043C}" presName="DropPin" presStyleLbl="alignNode1" presStyleIdx="5" presStyleCnt="7"/>
      <dgm:spPr/>
    </dgm:pt>
    <dgm:pt modelId="{FD0C6884-822D-4C65-9062-1445F48D00E0}" type="pres">
      <dgm:prSet presAssocID="{E320651F-DE47-4565-AF63-4A36D28B043C}" presName="Ellipse" presStyleLbl="fgAcc1" presStyleIdx="6" presStyleCnt="8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/>
      </dgm:spPr>
    </dgm:pt>
    <dgm:pt modelId="{877F12EB-54AA-428C-8BC3-BAC9892942A4}" type="pres">
      <dgm:prSet presAssocID="{E320651F-DE47-4565-AF63-4A36D28B043C}" presName="L2TextContainer" presStyleLbl="revTx" presStyleIdx="10" presStyleCnt="14">
        <dgm:presLayoutVars>
          <dgm:bulletEnabled val="1"/>
        </dgm:presLayoutVars>
      </dgm:prSet>
      <dgm:spPr/>
    </dgm:pt>
    <dgm:pt modelId="{EF0664DA-EB9E-4DB7-9D44-C187D39CFBDF}" type="pres">
      <dgm:prSet presAssocID="{E320651F-DE47-4565-AF63-4A36D28B043C}" presName="L1TextContainer" presStyleLbl="revTx" presStyleIdx="11" presStyleCnt="14">
        <dgm:presLayoutVars>
          <dgm:chMax val="1"/>
          <dgm:chPref val="1"/>
          <dgm:bulletEnabled val="1"/>
        </dgm:presLayoutVars>
      </dgm:prSet>
      <dgm:spPr/>
    </dgm:pt>
    <dgm:pt modelId="{EB4D96F9-854D-451E-BD86-74DD7A561144}" type="pres">
      <dgm:prSet presAssocID="{E320651F-DE47-4565-AF63-4A36D28B043C}" presName="ConnectLine" presStyleLbl="sibTrans1D1" presStyleIdx="5" presStyleCnt="7"/>
      <dgm:spPr>
        <a:noFill/>
        <a:ln w="12700" cap="flat" cmpd="sng" algn="ctr">
          <a:solidFill>
            <a:schemeClr val="accent2">
              <a:hueOff val="5369678"/>
              <a:satOff val="-15411"/>
              <a:lumOff val="-24674"/>
              <a:alphaOff val="0"/>
            </a:schemeClr>
          </a:solidFill>
          <a:prstDash val="dash"/>
          <a:miter lim="800000"/>
        </a:ln>
        <a:effectLst/>
      </dgm:spPr>
    </dgm:pt>
    <dgm:pt modelId="{1D8F2F2C-07DD-4944-9E67-2D4BB731DB30}" type="pres">
      <dgm:prSet presAssocID="{E320651F-DE47-4565-AF63-4A36D28B043C}" presName="EmptyPlaceHolder" presStyleCnt="0"/>
      <dgm:spPr/>
    </dgm:pt>
    <dgm:pt modelId="{20C0B58B-F575-45F0-B643-ACF36C04366D}" type="pres">
      <dgm:prSet presAssocID="{A6F5D8A1-A841-4D5E-8CC3-8B360D73AD74}" presName="spaceBetweenRectangles" presStyleCnt="0"/>
      <dgm:spPr/>
    </dgm:pt>
    <dgm:pt modelId="{8524075A-C8BB-407C-8490-9CFE9DAA817E}" type="pres">
      <dgm:prSet presAssocID="{204A3843-CF6D-44EF-952A-216516A1896C}" presName="composite" presStyleCnt="0"/>
      <dgm:spPr/>
    </dgm:pt>
    <dgm:pt modelId="{EA8DA812-6E53-4C4C-9B6B-DD22265AD5D1}" type="pres">
      <dgm:prSet presAssocID="{204A3843-CF6D-44EF-952A-216516A1896C}" presName="ConnectorPoint" presStyleLbl="lnNode1" presStyleIdx="6" presStyleCnt="7"/>
      <dgm:spPr>
        <a:solidFill>
          <a:schemeClr val="accent2">
            <a:hueOff val="6443614"/>
            <a:satOff val="-18493"/>
            <a:lumOff val="-29609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193E6CC2-9AF8-404A-A68E-2E5E4BCADAA3}" type="pres">
      <dgm:prSet presAssocID="{204A3843-CF6D-44EF-952A-216516A1896C}" presName="DropPinPlaceHolder" presStyleCnt="0"/>
      <dgm:spPr/>
    </dgm:pt>
    <dgm:pt modelId="{54296B9D-39AB-4384-B37E-C29B15568A26}" type="pres">
      <dgm:prSet presAssocID="{204A3843-CF6D-44EF-952A-216516A1896C}" presName="DropPin" presStyleLbl="alignNode1" presStyleIdx="6" presStyleCnt="7"/>
      <dgm:spPr/>
    </dgm:pt>
    <dgm:pt modelId="{45D2CCD7-D43F-48EF-8C1E-8235270848DB}" type="pres">
      <dgm:prSet presAssocID="{204A3843-CF6D-44EF-952A-216516A1896C}" presName="Ellipse" presStyleLbl="fgAcc1" presStyleIdx="7" presStyleCnt="8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/>
      </dgm:spPr>
    </dgm:pt>
    <dgm:pt modelId="{885E4171-AEB7-4323-98E1-88EE3E8E0923}" type="pres">
      <dgm:prSet presAssocID="{204A3843-CF6D-44EF-952A-216516A1896C}" presName="L2TextContainer" presStyleLbl="revTx" presStyleIdx="12" presStyleCnt="14">
        <dgm:presLayoutVars>
          <dgm:bulletEnabled val="1"/>
        </dgm:presLayoutVars>
      </dgm:prSet>
      <dgm:spPr/>
    </dgm:pt>
    <dgm:pt modelId="{8D96C8B2-C934-4AB3-90B1-A03AE985FDF1}" type="pres">
      <dgm:prSet presAssocID="{204A3843-CF6D-44EF-952A-216516A1896C}" presName="L1TextContainer" presStyleLbl="revTx" presStyleIdx="13" presStyleCnt="14">
        <dgm:presLayoutVars>
          <dgm:chMax val="1"/>
          <dgm:chPref val="1"/>
          <dgm:bulletEnabled val="1"/>
        </dgm:presLayoutVars>
      </dgm:prSet>
      <dgm:spPr/>
    </dgm:pt>
    <dgm:pt modelId="{DF9A3C9D-59FA-42CB-9F31-5CEDE73F1A89}" type="pres">
      <dgm:prSet presAssocID="{204A3843-CF6D-44EF-952A-216516A1896C}" presName="ConnectLine" presStyleLbl="sibTrans1D1" presStyleIdx="6" presStyleCnt="7"/>
      <dgm:spPr>
        <a:noFill/>
        <a:ln w="12700" cap="flat" cmpd="sng" algn="ctr">
          <a:solidFill>
            <a:schemeClr val="accent2">
              <a:hueOff val="6443614"/>
              <a:satOff val="-18493"/>
              <a:lumOff val="-29609"/>
              <a:alphaOff val="0"/>
            </a:schemeClr>
          </a:solidFill>
          <a:prstDash val="dash"/>
          <a:miter lim="800000"/>
        </a:ln>
        <a:effectLst/>
      </dgm:spPr>
    </dgm:pt>
    <dgm:pt modelId="{D2EF7793-55E4-467C-B3AB-C77ED299797B}" type="pres">
      <dgm:prSet presAssocID="{204A3843-CF6D-44EF-952A-216516A1896C}" presName="EmptyPlaceHolder" presStyleCnt="0"/>
      <dgm:spPr/>
    </dgm:pt>
  </dgm:ptLst>
  <dgm:cxnLst>
    <dgm:cxn modelId="{56E06C03-A517-433B-A1BE-C7D397670AC3}" srcId="{194699AD-5467-4290-A29A-B4C91BB5657B}" destId="{017C3244-B073-447F-ADE2-67B4F7C7EC61}" srcOrd="0" destOrd="0" parTransId="{CF08E0C3-EE03-4A51-B131-E8487EFB6D3E}" sibTransId="{986EF6B5-BB2A-42D0-98C0-9B6544C5997E}"/>
    <dgm:cxn modelId="{3C872414-4AF2-4979-8CBC-C658DF348B80}" type="presOf" srcId="{D0D00D71-CE5A-4DE2-82B4-8D01C49683F2}" destId="{5F4C1C07-D869-4BA6-8208-E54BDFC4D458}" srcOrd="0" destOrd="0" presId="urn:microsoft.com/office/officeart/2017/3/layout/DropPinTimeline"/>
    <dgm:cxn modelId="{BD544315-BE03-43C8-88A6-F3D39CE60C09}" type="presOf" srcId="{017C3244-B073-447F-ADE2-67B4F7C7EC61}" destId="{1BAA29FB-31A6-45E3-9333-4881847F168A}" srcOrd="0" destOrd="0" presId="urn:microsoft.com/office/officeart/2017/3/layout/DropPinTimeline"/>
    <dgm:cxn modelId="{874AEE1E-CF43-4823-AA88-CA9D462006C6}" type="presOf" srcId="{785629D5-88FA-4E41-9C78-F69184EBB4B8}" destId="{274EDF0D-67BA-4438-ADCA-456B2A0B2B05}" srcOrd="0" destOrd="0" presId="urn:microsoft.com/office/officeart/2017/3/layout/DropPinTimeline"/>
    <dgm:cxn modelId="{53D69C25-2AD5-40EE-9827-02913A0A2ED8}" srcId="{785629D5-88FA-4E41-9C78-F69184EBB4B8}" destId="{204A3843-CF6D-44EF-952A-216516A1896C}" srcOrd="6" destOrd="0" parTransId="{528AC8C9-AF8A-4EDB-848F-9555B03B624E}" sibTransId="{D7B2DE67-2C1D-4DAC-9115-D5B7D877E281}"/>
    <dgm:cxn modelId="{24B4992C-C2C3-412B-9B95-38D214081836}" type="presOf" srcId="{E320651F-DE47-4565-AF63-4A36D28B043C}" destId="{EF0664DA-EB9E-4DB7-9D44-C187D39CFBDF}" srcOrd="0" destOrd="0" presId="urn:microsoft.com/office/officeart/2017/3/layout/DropPinTimeline"/>
    <dgm:cxn modelId="{E447BC2F-3E3A-4913-9AB4-E4E38F7D3B26}" srcId="{D0D00D71-CE5A-4DE2-82B4-8D01C49683F2}" destId="{D4B0EA9D-895B-4C8B-9F76-A582BB93339C}" srcOrd="0" destOrd="0" parTransId="{98DD5DC9-B1B1-4B77-A737-F924ED540294}" sibTransId="{03036CBC-C421-4E4D-AFFA-84B42937C370}"/>
    <dgm:cxn modelId="{3CD67131-0F82-486F-BA84-6A22898C41DF}" type="presOf" srcId="{3AA190F1-1959-4C13-8C41-76E535156A7B}" destId="{36766405-13E6-4959-A906-3ECDA241E689}" srcOrd="0" destOrd="0" presId="urn:microsoft.com/office/officeart/2017/3/layout/DropPinTimeline"/>
    <dgm:cxn modelId="{A91B5831-2B9F-4089-AEB4-70023C69C759}" type="presOf" srcId="{BA0CB35E-BC4E-4FEA-A06E-BCAC7B9A2994}" destId="{885E4171-AEB7-4323-98E1-88EE3E8E0923}" srcOrd="0" destOrd="0" presId="urn:microsoft.com/office/officeart/2017/3/layout/DropPinTimeline"/>
    <dgm:cxn modelId="{35403840-EEC9-49AB-A8E5-932CF642C9F3}" type="presOf" srcId="{0DA3DDCE-5AC1-4666-BFFE-2A29352E9391}" destId="{96A3A3FF-608D-4D8D-A4BF-1DC013281B89}" srcOrd="0" destOrd="0" presId="urn:microsoft.com/office/officeart/2017/3/layout/DropPinTimeline"/>
    <dgm:cxn modelId="{D674FD65-BA91-4D83-8C07-E4F0085F4F17}" srcId="{785629D5-88FA-4E41-9C78-F69184EBB4B8}" destId="{D0D00D71-CE5A-4DE2-82B4-8D01C49683F2}" srcOrd="4" destOrd="0" parTransId="{11F79977-ABC2-45CF-A7F3-6682CDC21C17}" sibTransId="{B4B37544-7085-42C2-95B9-3D25D6C11D6B}"/>
    <dgm:cxn modelId="{3250724E-19B0-414E-9C69-BD6DAE4EA8A4}" type="presOf" srcId="{E6C01C49-7D79-48D5-B74C-BDAF434B1FEB}" destId="{877F12EB-54AA-428C-8BC3-BAC9892942A4}" srcOrd="0" destOrd="0" presId="urn:microsoft.com/office/officeart/2017/3/layout/DropPinTimeline"/>
    <dgm:cxn modelId="{3C48576E-590F-4FE7-A3FD-B557CE6530D2}" srcId="{4143631E-C077-4F30-8D55-954A31AAAD27}" destId="{3AA190F1-1959-4C13-8C41-76E535156A7B}" srcOrd="0" destOrd="0" parTransId="{9AE4C0EC-3588-41BE-A5C6-1D2D3D5B28AB}" sibTransId="{2648FA14-6E16-4162-A2DC-4D6286AE40DB}"/>
    <dgm:cxn modelId="{1EC23550-9A27-4750-A2E2-4D301E893E16}" type="presOf" srcId="{EF53AC03-5D54-44D6-816A-2CF0FE95F132}" destId="{D0C969AF-5C35-4846-A17E-F913321EBE0B}" srcOrd="0" destOrd="0" presId="urn:microsoft.com/office/officeart/2017/3/layout/DropPinTimeline"/>
    <dgm:cxn modelId="{A329977C-27FA-41DC-AD76-D54B5158D356}" type="presOf" srcId="{396E045A-BF5E-47F5-85D5-85E2CCC3D1BC}" destId="{6EF3EC6B-53C9-4C18-B0DA-BB59B00D8D4A}" srcOrd="0" destOrd="0" presId="urn:microsoft.com/office/officeart/2017/3/layout/DropPinTimeline"/>
    <dgm:cxn modelId="{23D67E93-8F30-4C01-8CAB-55DFE0966682}" type="presOf" srcId="{204A3843-CF6D-44EF-952A-216516A1896C}" destId="{8D96C8B2-C934-4AB3-90B1-A03AE985FDF1}" srcOrd="0" destOrd="0" presId="urn:microsoft.com/office/officeart/2017/3/layout/DropPinTimeline"/>
    <dgm:cxn modelId="{4260F79F-4579-43CC-8DBF-1FA4C340AE62}" srcId="{204A3843-CF6D-44EF-952A-216516A1896C}" destId="{BA0CB35E-BC4E-4FEA-A06E-BCAC7B9A2994}" srcOrd="0" destOrd="0" parTransId="{A4E7D38A-7566-4190-9D92-8268FAA08BEC}" sibTransId="{644F194B-A157-4D77-98CE-4193219558A9}"/>
    <dgm:cxn modelId="{25AF92B2-86BD-44C2-996F-97AF640C9CA1}" srcId="{EF53AC03-5D54-44D6-816A-2CF0FE95F132}" destId="{0DA3DDCE-5AC1-4666-BFFE-2A29352E9391}" srcOrd="0" destOrd="0" parTransId="{62FB6929-6CFB-4648-A148-47FD7A01FD44}" sibTransId="{A9925900-1D99-43B5-B106-C66B4630397A}"/>
    <dgm:cxn modelId="{529EEDB9-780E-497B-B1DB-49BB9091F1CC}" type="presOf" srcId="{4143631E-C077-4F30-8D55-954A31AAAD27}" destId="{C6DB012B-DB46-4EB5-8F14-787939CE8E33}" srcOrd="0" destOrd="0" presId="urn:microsoft.com/office/officeart/2017/3/layout/DropPinTimeline"/>
    <dgm:cxn modelId="{A86399BF-6337-457C-831A-C7430E89C312}" srcId="{785629D5-88FA-4E41-9C78-F69184EBB4B8}" destId="{194699AD-5467-4290-A29A-B4C91BB5657B}" srcOrd="0" destOrd="0" parTransId="{F137ABCE-008A-4A17-BAB0-F065B793D2BB}" sibTransId="{DA6C549F-2EE8-4B76-BFFA-4A0508134D33}"/>
    <dgm:cxn modelId="{FD5837CE-3535-42E1-8C36-8C8DCC924DF2}" srcId="{785629D5-88FA-4E41-9C78-F69184EBB4B8}" destId="{22013E0A-54F5-444B-868D-9C8F813F0E28}" srcOrd="3" destOrd="0" parTransId="{44138F40-C807-4C6B-B1D7-3C28193FD6D5}" sibTransId="{178BEC6C-6DEF-45C9-9F1A-DB16D71CA85A}"/>
    <dgm:cxn modelId="{39074CD5-D719-4361-A22B-4E97A324A52F}" type="presOf" srcId="{194699AD-5467-4290-A29A-B4C91BB5657B}" destId="{183EC613-F635-4C13-82DC-719D7D1637D5}" srcOrd="0" destOrd="0" presId="urn:microsoft.com/office/officeart/2017/3/layout/DropPinTimeline"/>
    <dgm:cxn modelId="{854C7DD7-A44D-489E-9AC7-3C2D92AAEA52}" type="presOf" srcId="{22013E0A-54F5-444B-868D-9C8F813F0E28}" destId="{F9995C8C-CD2C-49A7-A04B-3B35FB32B893}" srcOrd="0" destOrd="0" presId="urn:microsoft.com/office/officeart/2017/3/layout/DropPinTimeline"/>
    <dgm:cxn modelId="{CA0D0EDB-4906-4608-88C3-938CFE95C44B}" type="presOf" srcId="{D4B0EA9D-895B-4C8B-9F76-A582BB93339C}" destId="{66CB14F6-6E59-4F97-94F1-D301F47DB0C8}" srcOrd="0" destOrd="0" presId="urn:microsoft.com/office/officeart/2017/3/layout/DropPinTimeline"/>
    <dgm:cxn modelId="{33BC89E5-C66E-4766-B3A7-E4EB49B3C89C}" srcId="{E320651F-DE47-4565-AF63-4A36D28B043C}" destId="{E6C01C49-7D79-48D5-B74C-BDAF434B1FEB}" srcOrd="0" destOrd="0" parTransId="{44D699A4-9CAD-487B-B58B-C5B7B0B3AA83}" sibTransId="{7FB3E509-07CC-40D6-939A-BFB0C4B0C43E}"/>
    <dgm:cxn modelId="{7778C8E8-C508-4C6D-8B7C-84820B9E22CF}" srcId="{785629D5-88FA-4E41-9C78-F69184EBB4B8}" destId="{4143631E-C077-4F30-8D55-954A31AAAD27}" srcOrd="1" destOrd="0" parTransId="{1B8946C0-210E-442B-A7A0-A97A122AFC03}" sibTransId="{538FB0A2-803B-4799-AA7C-4EF10A3205A2}"/>
    <dgm:cxn modelId="{9C1C6AF3-7295-4F9C-9FF1-32C09C6D53AE}" srcId="{785629D5-88FA-4E41-9C78-F69184EBB4B8}" destId="{E320651F-DE47-4565-AF63-4A36D28B043C}" srcOrd="5" destOrd="0" parTransId="{6E2F0EAF-40C2-4115-AD0A-BAB1398CABE2}" sibTransId="{A6F5D8A1-A841-4D5E-8CC3-8B360D73AD74}"/>
    <dgm:cxn modelId="{AB4AFFF5-01F1-4C57-AAE2-9055258DE39A}" srcId="{785629D5-88FA-4E41-9C78-F69184EBB4B8}" destId="{EF53AC03-5D54-44D6-816A-2CF0FE95F132}" srcOrd="2" destOrd="0" parTransId="{A158ED4A-9A44-4745-AE55-BBF76B17CDB5}" sibTransId="{00078052-7F3C-44B3-A3AA-F0F1ABFA8832}"/>
    <dgm:cxn modelId="{4BDF60FC-17BC-41A6-8701-17EFC8C5BAFB}" srcId="{22013E0A-54F5-444B-868D-9C8F813F0E28}" destId="{396E045A-BF5E-47F5-85D5-85E2CCC3D1BC}" srcOrd="0" destOrd="0" parTransId="{9B90D817-E61A-4256-B463-3F45BBD00526}" sibTransId="{D6A4C200-142A-492C-B59D-8F3541E7F854}"/>
    <dgm:cxn modelId="{51DDE599-D04A-4E8D-9A1D-A385781C7ED6}" type="presParOf" srcId="{274EDF0D-67BA-4438-ADCA-456B2A0B2B05}" destId="{89C9AC3B-1868-4BBC-8B8A-9EFE5E10502B}" srcOrd="0" destOrd="0" presId="urn:microsoft.com/office/officeart/2017/3/layout/DropPinTimeline"/>
    <dgm:cxn modelId="{A1E8AA46-A42F-4902-B3C0-E8D2A605B893}" type="presParOf" srcId="{274EDF0D-67BA-4438-ADCA-456B2A0B2B05}" destId="{0B0C7E81-BAC4-4434-9E82-BC9ED14D6705}" srcOrd="1" destOrd="0" presId="urn:microsoft.com/office/officeart/2017/3/layout/DropPinTimeline"/>
    <dgm:cxn modelId="{33E80EDC-5977-49B3-A3E3-58C7110853F5}" type="presParOf" srcId="{0B0C7E81-BAC4-4434-9E82-BC9ED14D6705}" destId="{C779DA23-1C48-4884-B6D9-FFFBF132656C}" srcOrd="0" destOrd="0" presId="urn:microsoft.com/office/officeart/2017/3/layout/DropPinTimeline"/>
    <dgm:cxn modelId="{F01A7981-909A-49B0-B57B-A94EB5547D88}" type="presParOf" srcId="{C779DA23-1C48-4884-B6D9-FFFBF132656C}" destId="{23B14E0C-9A1A-4738-9496-B6713E8EFE40}" srcOrd="0" destOrd="0" presId="urn:microsoft.com/office/officeart/2017/3/layout/DropPinTimeline"/>
    <dgm:cxn modelId="{ADA3BDE5-7626-44CE-A964-5F21046D08A0}" type="presParOf" srcId="{C779DA23-1C48-4884-B6D9-FFFBF132656C}" destId="{C680461D-5895-4A86-B553-76DD2691AF7C}" srcOrd="1" destOrd="0" presId="urn:microsoft.com/office/officeart/2017/3/layout/DropPinTimeline"/>
    <dgm:cxn modelId="{8F5A19F9-C891-4DE5-84D7-BAE4DB440C0E}" type="presParOf" srcId="{C680461D-5895-4A86-B553-76DD2691AF7C}" destId="{32F90053-45C7-4F15-A6B5-BACD23773741}" srcOrd="0" destOrd="0" presId="urn:microsoft.com/office/officeart/2017/3/layout/DropPinTimeline"/>
    <dgm:cxn modelId="{40EB6853-6AE8-4C69-8A41-CF9831562920}" type="presParOf" srcId="{C680461D-5895-4A86-B553-76DD2691AF7C}" destId="{EE627597-24E6-437B-8922-912A8531230F}" srcOrd="1" destOrd="0" presId="urn:microsoft.com/office/officeart/2017/3/layout/DropPinTimeline"/>
    <dgm:cxn modelId="{4D25587F-74CD-4B68-9060-63A5916E3749}" type="presParOf" srcId="{C779DA23-1C48-4884-B6D9-FFFBF132656C}" destId="{1BAA29FB-31A6-45E3-9333-4881847F168A}" srcOrd="2" destOrd="0" presId="urn:microsoft.com/office/officeart/2017/3/layout/DropPinTimeline"/>
    <dgm:cxn modelId="{922C8062-993B-4308-B7F0-7F18832D033D}" type="presParOf" srcId="{C779DA23-1C48-4884-B6D9-FFFBF132656C}" destId="{183EC613-F635-4C13-82DC-719D7D1637D5}" srcOrd="3" destOrd="0" presId="urn:microsoft.com/office/officeart/2017/3/layout/DropPinTimeline"/>
    <dgm:cxn modelId="{BEBC1A44-AACC-44D4-8348-05E563374C62}" type="presParOf" srcId="{C779DA23-1C48-4884-B6D9-FFFBF132656C}" destId="{82A7A1B7-47A4-4022-965A-B83D9EBD34F9}" srcOrd="4" destOrd="0" presId="urn:microsoft.com/office/officeart/2017/3/layout/DropPinTimeline"/>
    <dgm:cxn modelId="{4F8FC4C9-5C8D-470C-9EB3-044A3753F569}" type="presParOf" srcId="{C779DA23-1C48-4884-B6D9-FFFBF132656C}" destId="{7FDDEA4A-7026-4C8C-A8BD-B8698639AA1B}" srcOrd="5" destOrd="0" presId="urn:microsoft.com/office/officeart/2017/3/layout/DropPinTimeline"/>
    <dgm:cxn modelId="{9CE22592-E4A8-43EB-8AAC-0EB35803CA1F}" type="presParOf" srcId="{0B0C7E81-BAC4-4434-9E82-BC9ED14D6705}" destId="{8247B746-4B7F-453C-A7CA-BAD3D48843E6}" srcOrd="1" destOrd="0" presId="urn:microsoft.com/office/officeart/2017/3/layout/DropPinTimeline"/>
    <dgm:cxn modelId="{8D08051E-BD53-427E-B6B2-2D16686ED93D}" type="presParOf" srcId="{0B0C7E81-BAC4-4434-9E82-BC9ED14D6705}" destId="{70B08E58-FC9E-48E0-AB81-55928DE113D0}" srcOrd="2" destOrd="0" presId="urn:microsoft.com/office/officeart/2017/3/layout/DropPinTimeline"/>
    <dgm:cxn modelId="{09EA244D-C821-4AE2-B860-C33B48C11E97}" type="presParOf" srcId="{70B08E58-FC9E-48E0-AB81-55928DE113D0}" destId="{6EA10FCA-EE71-479D-AEE5-216959570407}" srcOrd="0" destOrd="0" presId="urn:microsoft.com/office/officeart/2017/3/layout/DropPinTimeline"/>
    <dgm:cxn modelId="{B8C1619E-7DB3-45D3-A024-0C57DE1DC592}" type="presParOf" srcId="{70B08E58-FC9E-48E0-AB81-55928DE113D0}" destId="{B593BB2B-B656-4FFD-93F4-3FEC1BFA09E4}" srcOrd="1" destOrd="0" presId="urn:microsoft.com/office/officeart/2017/3/layout/DropPinTimeline"/>
    <dgm:cxn modelId="{5887FA14-6BDE-45A5-904C-14B6B3B115D7}" type="presParOf" srcId="{B593BB2B-B656-4FFD-93F4-3FEC1BFA09E4}" destId="{ADBED85D-CEF6-42B0-A7B2-777E86D4B277}" srcOrd="0" destOrd="0" presId="urn:microsoft.com/office/officeart/2017/3/layout/DropPinTimeline"/>
    <dgm:cxn modelId="{3C5273FD-4242-4D4E-BDF4-30DB41B3E86E}" type="presParOf" srcId="{B593BB2B-B656-4FFD-93F4-3FEC1BFA09E4}" destId="{FD2E7B59-87C5-4609-8D43-1A09CD91C5AB}" srcOrd="1" destOrd="0" presId="urn:microsoft.com/office/officeart/2017/3/layout/DropPinTimeline"/>
    <dgm:cxn modelId="{BD1FB587-2936-472E-B243-A8E0593963A1}" type="presParOf" srcId="{70B08E58-FC9E-48E0-AB81-55928DE113D0}" destId="{36766405-13E6-4959-A906-3ECDA241E689}" srcOrd="2" destOrd="0" presId="urn:microsoft.com/office/officeart/2017/3/layout/DropPinTimeline"/>
    <dgm:cxn modelId="{37C762E7-0448-4C9D-94EF-90CF4EBEA4DC}" type="presParOf" srcId="{70B08E58-FC9E-48E0-AB81-55928DE113D0}" destId="{C6DB012B-DB46-4EB5-8F14-787939CE8E33}" srcOrd="3" destOrd="0" presId="urn:microsoft.com/office/officeart/2017/3/layout/DropPinTimeline"/>
    <dgm:cxn modelId="{D7579A3A-97CE-4E37-A21A-3F389915713E}" type="presParOf" srcId="{70B08E58-FC9E-48E0-AB81-55928DE113D0}" destId="{96F23B90-A0B0-48AF-9E15-F5FB4D158308}" srcOrd="4" destOrd="0" presId="urn:microsoft.com/office/officeart/2017/3/layout/DropPinTimeline"/>
    <dgm:cxn modelId="{9045804F-9E41-4DA4-8748-72EE8C5939DC}" type="presParOf" srcId="{70B08E58-FC9E-48E0-AB81-55928DE113D0}" destId="{391FA0CE-6306-4C41-AF4E-FAA1900D3FE1}" srcOrd="5" destOrd="0" presId="urn:microsoft.com/office/officeart/2017/3/layout/DropPinTimeline"/>
    <dgm:cxn modelId="{10B332B2-3B96-4940-948B-9FD962E9E1A8}" type="presParOf" srcId="{0B0C7E81-BAC4-4434-9E82-BC9ED14D6705}" destId="{5F976662-6F20-4229-AE03-D7318ADB9A31}" srcOrd="3" destOrd="0" presId="urn:microsoft.com/office/officeart/2017/3/layout/DropPinTimeline"/>
    <dgm:cxn modelId="{BD076BFC-88E3-4679-9707-127A494A2F73}" type="presParOf" srcId="{0B0C7E81-BAC4-4434-9E82-BC9ED14D6705}" destId="{A9DA0B22-39B2-4951-84A9-D811752340CE}" srcOrd="4" destOrd="0" presId="urn:microsoft.com/office/officeart/2017/3/layout/DropPinTimeline"/>
    <dgm:cxn modelId="{72E322A1-9276-42E5-A151-6B5DF914DD60}" type="presParOf" srcId="{A9DA0B22-39B2-4951-84A9-D811752340CE}" destId="{DD24174C-A7F7-4870-9640-76C106814085}" srcOrd="0" destOrd="0" presId="urn:microsoft.com/office/officeart/2017/3/layout/DropPinTimeline"/>
    <dgm:cxn modelId="{A83F6ED5-3DE3-4E34-B950-15BF0483EC16}" type="presParOf" srcId="{A9DA0B22-39B2-4951-84A9-D811752340CE}" destId="{E1C53C1F-E142-4EEB-920F-B937E0052937}" srcOrd="1" destOrd="0" presId="urn:microsoft.com/office/officeart/2017/3/layout/DropPinTimeline"/>
    <dgm:cxn modelId="{090AC0D0-4385-442F-BE31-1C0A1A54A46B}" type="presParOf" srcId="{E1C53C1F-E142-4EEB-920F-B937E0052937}" destId="{94348D4B-B3B7-4193-8A0C-27669C9EC5E8}" srcOrd="0" destOrd="0" presId="urn:microsoft.com/office/officeart/2017/3/layout/DropPinTimeline"/>
    <dgm:cxn modelId="{1502F4AE-CF5D-4B49-9DE8-EE72270FFCBE}" type="presParOf" srcId="{E1C53C1F-E142-4EEB-920F-B937E0052937}" destId="{5151F461-5EA1-4F82-851F-A93C96734BB2}" srcOrd="1" destOrd="0" presId="urn:microsoft.com/office/officeart/2017/3/layout/DropPinTimeline"/>
    <dgm:cxn modelId="{54F914ED-986F-414D-835A-EF057B4EE25E}" type="presParOf" srcId="{A9DA0B22-39B2-4951-84A9-D811752340CE}" destId="{96A3A3FF-608D-4D8D-A4BF-1DC013281B89}" srcOrd="2" destOrd="0" presId="urn:microsoft.com/office/officeart/2017/3/layout/DropPinTimeline"/>
    <dgm:cxn modelId="{17F3BE85-43A7-4BFD-822A-767244401361}" type="presParOf" srcId="{A9DA0B22-39B2-4951-84A9-D811752340CE}" destId="{D0C969AF-5C35-4846-A17E-F913321EBE0B}" srcOrd="3" destOrd="0" presId="urn:microsoft.com/office/officeart/2017/3/layout/DropPinTimeline"/>
    <dgm:cxn modelId="{FFA0A5A1-EAFE-40ED-AE61-DE1D8F03F4B2}" type="presParOf" srcId="{A9DA0B22-39B2-4951-84A9-D811752340CE}" destId="{64E1EFFE-0A08-4BD3-BEC1-C49C66CB61BC}" srcOrd="4" destOrd="0" presId="urn:microsoft.com/office/officeart/2017/3/layout/DropPinTimeline"/>
    <dgm:cxn modelId="{4FB682DD-DA13-4C1F-BEC8-DD60FBA35DA1}" type="presParOf" srcId="{A9DA0B22-39B2-4951-84A9-D811752340CE}" destId="{6ECD2ADC-FAA2-4851-BD1A-D51E4D9A1C86}" srcOrd="5" destOrd="0" presId="urn:microsoft.com/office/officeart/2017/3/layout/DropPinTimeline"/>
    <dgm:cxn modelId="{3B81D01D-8948-497F-991B-91AB263D19AB}" type="presParOf" srcId="{0B0C7E81-BAC4-4434-9E82-BC9ED14D6705}" destId="{9BBB98DA-A25D-45C5-86C0-50269BC69315}" srcOrd="5" destOrd="0" presId="urn:microsoft.com/office/officeart/2017/3/layout/DropPinTimeline"/>
    <dgm:cxn modelId="{EC1B8306-3D44-43B0-940B-0F2097B31678}" type="presParOf" srcId="{0B0C7E81-BAC4-4434-9E82-BC9ED14D6705}" destId="{C643C386-CD97-4F9B-965B-C1898B2D4DF9}" srcOrd="6" destOrd="0" presId="urn:microsoft.com/office/officeart/2017/3/layout/DropPinTimeline"/>
    <dgm:cxn modelId="{1AE8247F-EE90-41D8-8D48-BA92AC2DD67C}" type="presParOf" srcId="{C643C386-CD97-4F9B-965B-C1898B2D4DF9}" destId="{B98558D4-B3E6-49ED-A973-921B49343C01}" srcOrd="0" destOrd="0" presId="urn:microsoft.com/office/officeart/2017/3/layout/DropPinTimeline"/>
    <dgm:cxn modelId="{FE22075E-DF10-422D-8F03-B670D33B9482}" type="presParOf" srcId="{C643C386-CD97-4F9B-965B-C1898B2D4DF9}" destId="{2868580E-F114-4DEC-A7A3-F8E8D5535F5F}" srcOrd="1" destOrd="0" presId="urn:microsoft.com/office/officeart/2017/3/layout/DropPinTimeline"/>
    <dgm:cxn modelId="{61021426-D7BA-4A8B-A52D-22AB196810B3}" type="presParOf" srcId="{2868580E-F114-4DEC-A7A3-F8E8D5535F5F}" destId="{B3077725-295F-4E53-9FF0-3596F9F04F50}" srcOrd="0" destOrd="0" presId="urn:microsoft.com/office/officeart/2017/3/layout/DropPinTimeline"/>
    <dgm:cxn modelId="{1F8DEC05-CF15-41D9-ADE0-0FE6E7D95830}" type="presParOf" srcId="{2868580E-F114-4DEC-A7A3-F8E8D5535F5F}" destId="{08AC6FB8-2CF6-4EB8-9E87-F998781824C7}" srcOrd="1" destOrd="0" presId="urn:microsoft.com/office/officeart/2017/3/layout/DropPinTimeline"/>
    <dgm:cxn modelId="{366913EF-0A69-49DB-BD38-47E145761236}" type="presParOf" srcId="{C643C386-CD97-4F9B-965B-C1898B2D4DF9}" destId="{6EF3EC6B-53C9-4C18-B0DA-BB59B00D8D4A}" srcOrd="2" destOrd="0" presId="urn:microsoft.com/office/officeart/2017/3/layout/DropPinTimeline"/>
    <dgm:cxn modelId="{52DC4E48-62B1-4963-A3E1-AA5F315C04F8}" type="presParOf" srcId="{C643C386-CD97-4F9B-965B-C1898B2D4DF9}" destId="{F9995C8C-CD2C-49A7-A04B-3B35FB32B893}" srcOrd="3" destOrd="0" presId="urn:microsoft.com/office/officeart/2017/3/layout/DropPinTimeline"/>
    <dgm:cxn modelId="{96C4A30C-EA70-4196-A424-A01CD512C524}" type="presParOf" srcId="{C643C386-CD97-4F9B-965B-C1898B2D4DF9}" destId="{050E0720-12E5-40B2-80C3-917A79066C50}" srcOrd="4" destOrd="0" presId="urn:microsoft.com/office/officeart/2017/3/layout/DropPinTimeline"/>
    <dgm:cxn modelId="{CC4C89CC-D45B-4697-B0A3-A30B2D1F8207}" type="presParOf" srcId="{C643C386-CD97-4F9B-965B-C1898B2D4DF9}" destId="{40B422DF-67D1-4CCA-9BFA-1A3913303690}" srcOrd="5" destOrd="0" presId="urn:microsoft.com/office/officeart/2017/3/layout/DropPinTimeline"/>
    <dgm:cxn modelId="{D4D07D98-38F1-49B4-8D1A-4E383B857FE6}" type="presParOf" srcId="{0B0C7E81-BAC4-4434-9E82-BC9ED14D6705}" destId="{DF838D93-0389-4C4B-B921-F9116CA15454}" srcOrd="7" destOrd="0" presId="urn:microsoft.com/office/officeart/2017/3/layout/DropPinTimeline"/>
    <dgm:cxn modelId="{0F0C97DE-DEF3-4582-8950-A6A19DACA3F8}" type="presParOf" srcId="{0B0C7E81-BAC4-4434-9E82-BC9ED14D6705}" destId="{F8F0513F-B835-4259-A0B3-5FA507A6B499}" srcOrd="8" destOrd="0" presId="urn:microsoft.com/office/officeart/2017/3/layout/DropPinTimeline"/>
    <dgm:cxn modelId="{E0DEBAB7-7D21-4917-9796-1652C9E6FC3E}" type="presParOf" srcId="{F8F0513F-B835-4259-A0B3-5FA507A6B499}" destId="{B7E67AFF-FD60-42F1-B094-898B1479FADF}" srcOrd="0" destOrd="0" presId="urn:microsoft.com/office/officeart/2017/3/layout/DropPinTimeline"/>
    <dgm:cxn modelId="{39158C18-A24C-4FAB-9EB6-B9843F6EA544}" type="presParOf" srcId="{F8F0513F-B835-4259-A0B3-5FA507A6B499}" destId="{D090FFEE-4741-47A2-B8F1-EE6229DDA5E0}" srcOrd="1" destOrd="0" presId="urn:microsoft.com/office/officeart/2017/3/layout/DropPinTimeline"/>
    <dgm:cxn modelId="{F80B7A63-88F9-4ABD-A11D-70891F836595}" type="presParOf" srcId="{D090FFEE-4741-47A2-B8F1-EE6229DDA5E0}" destId="{52D33348-85FF-461A-BC87-0C8B78787D34}" srcOrd="0" destOrd="0" presId="urn:microsoft.com/office/officeart/2017/3/layout/DropPinTimeline"/>
    <dgm:cxn modelId="{45F7DECE-7CF6-42F5-87C5-6749164CF885}" type="presParOf" srcId="{D090FFEE-4741-47A2-B8F1-EE6229DDA5E0}" destId="{CDBF29E7-9B1E-4833-8729-155D2C1F9B3D}" srcOrd="1" destOrd="0" presId="urn:microsoft.com/office/officeart/2017/3/layout/DropPinTimeline"/>
    <dgm:cxn modelId="{3B14DB78-179F-4997-AF24-B1FD2AFC2280}" type="presParOf" srcId="{F8F0513F-B835-4259-A0B3-5FA507A6B499}" destId="{66CB14F6-6E59-4F97-94F1-D301F47DB0C8}" srcOrd="2" destOrd="0" presId="urn:microsoft.com/office/officeart/2017/3/layout/DropPinTimeline"/>
    <dgm:cxn modelId="{BFEF353D-5EFC-4E2C-AC92-126E6CFD096B}" type="presParOf" srcId="{F8F0513F-B835-4259-A0B3-5FA507A6B499}" destId="{5F4C1C07-D869-4BA6-8208-E54BDFC4D458}" srcOrd="3" destOrd="0" presId="urn:microsoft.com/office/officeart/2017/3/layout/DropPinTimeline"/>
    <dgm:cxn modelId="{D20C69A0-B1AE-4FE3-972A-D469C003ED67}" type="presParOf" srcId="{F8F0513F-B835-4259-A0B3-5FA507A6B499}" destId="{EB17B282-705B-44AD-9C11-61E86E98588C}" srcOrd="4" destOrd="0" presId="urn:microsoft.com/office/officeart/2017/3/layout/DropPinTimeline"/>
    <dgm:cxn modelId="{4305AA49-F8F2-4384-88AD-D952540B3DCF}" type="presParOf" srcId="{F8F0513F-B835-4259-A0B3-5FA507A6B499}" destId="{4DD8CDAD-C314-4FB1-AC26-3EA789AB30C5}" srcOrd="5" destOrd="0" presId="urn:microsoft.com/office/officeart/2017/3/layout/DropPinTimeline"/>
    <dgm:cxn modelId="{7DAD6C93-A534-4170-B852-74FE34E8E3D9}" type="presParOf" srcId="{0B0C7E81-BAC4-4434-9E82-BC9ED14D6705}" destId="{93DA3259-27A6-40F5-A141-214E844CB2C0}" srcOrd="9" destOrd="0" presId="urn:microsoft.com/office/officeart/2017/3/layout/DropPinTimeline"/>
    <dgm:cxn modelId="{500ABBBF-EA90-45EC-83E4-F81FC82E6F3D}" type="presParOf" srcId="{0B0C7E81-BAC4-4434-9E82-BC9ED14D6705}" destId="{FB623463-0DBD-4A2F-AAAC-4F715E97AD82}" srcOrd="10" destOrd="0" presId="urn:microsoft.com/office/officeart/2017/3/layout/DropPinTimeline"/>
    <dgm:cxn modelId="{724498F5-6C72-4D33-8A87-70133B69091D}" type="presParOf" srcId="{FB623463-0DBD-4A2F-AAAC-4F715E97AD82}" destId="{A30B266F-938A-4C30-BF3B-9C9446E52227}" srcOrd="0" destOrd="0" presId="urn:microsoft.com/office/officeart/2017/3/layout/DropPinTimeline"/>
    <dgm:cxn modelId="{553490DD-726A-4CA3-A986-D0AD95E6B011}" type="presParOf" srcId="{FB623463-0DBD-4A2F-AAAC-4F715E97AD82}" destId="{2465AF8D-069D-435F-98D0-BB123F7D3EE7}" srcOrd="1" destOrd="0" presId="urn:microsoft.com/office/officeart/2017/3/layout/DropPinTimeline"/>
    <dgm:cxn modelId="{B263E74D-8F56-4196-8FB8-E230356F9AC5}" type="presParOf" srcId="{2465AF8D-069D-435F-98D0-BB123F7D3EE7}" destId="{5AAF43C6-6D8B-40C6-A423-B5E536281F88}" srcOrd="0" destOrd="0" presId="urn:microsoft.com/office/officeart/2017/3/layout/DropPinTimeline"/>
    <dgm:cxn modelId="{DA78BE6A-CE82-48C2-A529-9C9470B0D7BC}" type="presParOf" srcId="{2465AF8D-069D-435F-98D0-BB123F7D3EE7}" destId="{FD0C6884-822D-4C65-9062-1445F48D00E0}" srcOrd="1" destOrd="0" presId="urn:microsoft.com/office/officeart/2017/3/layout/DropPinTimeline"/>
    <dgm:cxn modelId="{93B20FCD-94DB-4D2E-A401-A331E4C0C18E}" type="presParOf" srcId="{FB623463-0DBD-4A2F-AAAC-4F715E97AD82}" destId="{877F12EB-54AA-428C-8BC3-BAC9892942A4}" srcOrd="2" destOrd="0" presId="urn:microsoft.com/office/officeart/2017/3/layout/DropPinTimeline"/>
    <dgm:cxn modelId="{AC1F64E7-D8B2-4192-B1AA-DDA32F7FFC41}" type="presParOf" srcId="{FB623463-0DBD-4A2F-AAAC-4F715E97AD82}" destId="{EF0664DA-EB9E-4DB7-9D44-C187D39CFBDF}" srcOrd="3" destOrd="0" presId="urn:microsoft.com/office/officeart/2017/3/layout/DropPinTimeline"/>
    <dgm:cxn modelId="{F50A1696-36D3-4726-967D-4C55035303A0}" type="presParOf" srcId="{FB623463-0DBD-4A2F-AAAC-4F715E97AD82}" destId="{EB4D96F9-854D-451E-BD86-74DD7A561144}" srcOrd="4" destOrd="0" presId="urn:microsoft.com/office/officeart/2017/3/layout/DropPinTimeline"/>
    <dgm:cxn modelId="{E82DF086-343C-4805-818F-A1AC1B2A3DCC}" type="presParOf" srcId="{FB623463-0DBD-4A2F-AAAC-4F715E97AD82}" destId="{1D8F2F2C-07DD-4944-9E67-2D4BB731DB30}" srcOrd="5" destOrd="0" presId="urn:microsoft.com/office/officeart/2017/3/layout/DropPinTimeline"/>
    <dgm:cxn modelId="{CD1D1D41-8B93-40A8-90BE-B6CDA2E6E226}" type="presParOf" srcId="{0B0C7E81-BAC4-4434-9E82-BC9ED14D6705}" destId="{20C0B58B-F575-45F0-B643-ACF36C04366D}" srcOrd="11" destOrd="0" presId="urn:microsoft.com/office/officeart/2017/3/layout/DropPinTimeline"/>
    <dgm:cxn modelId="{ABCA2ADC-320B-4D4E-954D-83F6BCDCD706}" type="presParOf" srcId="{0B0C7E81-BAC4-4434-9E82-BC9ED14D6705}" destId="{8524075A-C8BB-407C-8490-9CFE9DAA817E}" srcOrd="12" destOrd="0" presId="urn:microsoft.com/office/officeart/2017/3/layout/DropPinTimeline"/>
    <dgm:cxn modelId="{A07AEDAB-C458-42FD-8D2A-3B68C561907F}" type="presParOf" srcId="{8524075A-C8BB-407C-8490-9CFE9DAA817E}" destId="{EA8DA812-6E53-4C4C-9B6B-DD22265AD5D1}" srcOrd="0" destOrd="0" presId="urn:microsoft.com/office/officeart/2017/3/layout/DropPinTimeline"/>
    <dgm:cxn modelId="{1ABE783D-A4E5-4CC5-B420-CCCD28DE95B7}" type="presParOf" srcId="{8524075A-C8BB-407C-8490-9CFE9DAA817E}" destId="{193E6CC2-9AF8-404A-A68E-2E5E4BCADAA3}" srcOrd="1" destOrd="0" presId="urn:microsoft.com/office/officeart/2017/3/layout/DropPinTimeline"/>
    <dgm:cxn modelId="{1340311E-BAA2-4772-AC90-90722F805E18}" type="presParOf" srcId="{193E6CC2-9AF8-404A-A68E-2E5E4BCADAA3}" destId="{54296B9D-39AB-4384-B37E-C29B15568A26}" srcOrd="0" destOrd="0" presId="urn:microsoft.com/office/officeart/2017/3/layout/DropPinTimeline"/>
    <dgm:cxn modelId="{0A57AAA9-273B-4BFE-B3BE-F06F8A8D732C}" type="presParOf" srcId="{193E6CC2-9AF8-404A-A68E-2E5E4BCADAA3}" destId="{45D2CCD7-D43F-48EF-8C1E-8235270848DB}" srcOrd="1" destOrd="0" presId="urn:microsoft.com/office/officeart/2017/3/layout/DropPinTimeline"/>
    <dgm:cxn modelId="{249851F0-9CD2-4BE5-B8EC-8483D7C513F8}" type="presParOf" srcId="{8524075A-C8BB-407C-8490-9CFE9DAA817E}" destId="{885E4171-AEB7-4323-98E1-88EE3E8E0923}" srcOrd="2" destOrd="0" presId="urn:microsoft.com/office/officeart/2017/3/layout/DropPinTimeline"/>
    <dgm:cxn modelId="{4B12EAB9-F4DE-498D-9142-72648F90BEC7}" type="presParOf" srcId="{8524075A-C8BB-407C-8490-9CFE9DAA817E}" destId="{8D96C8B2-C934-4AB3-90B1-A03AE985FDF1}" srcOrd="3" destOrd="0" presId="urn:microsoft.com/office/officeart/2017/3/layout/DropPinTimeline"/>
    <dgm:cxn modelId="{C2B14E3F-59BF-41C9-8FC1-A79AFD61D198}" type="presParOf" srcId="{8524075A-C8BB-407C-8490-9CFE9DAA817E}" destId="{DF9A3C9D-59FA-42CB-9F31-5CEDE73F1A89}" srcOrd="4" destOrd="0" presId="urn:microsoft.com/office/officeart/2017/3/layout/DropPinTimeline"/>
    <dgm:cxn modelId="{8CC370B7-1527-40E6-AFA4-0B27A7192382}" type="presParOf" srcId="{8524075A-C8BB-407C-8490-9CFE9DAA817E}" destId="{D2EF7793-55E4-467C-B3AB-C77ED299797B}" srcOrd="5" destOrd="0" presId="urn:microsoft.com/office/officeart/2017/3/layout/DropPinTimelin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A678961-4A95-4733-881E-67768FAF005D}" type="doc">
      <dgm:prSet loTypeId="urn:microsoft.com/office/officeart/2009/3/layout/RandomtoResult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IE"/>
        </a:p>
      </dgm:t>
    </dgm:pt>
    <dgm:pt modelId="{872FCA1C-E985-491E-A7E0-1B46B86E46D6}">
      <dgm:prSet phldrT="[Text]"/>
      <dgm:spPr/>
      <dgm:t>
        <a:bodyPr/>
        <a:lstStyle/>
        <a:p>
          <a:r>
            <a:rPr lang="en-IE" dirty="0"/>
            <a:t>Planning</a:t>
          </a:r>
        </a:p>
      </dgm:t>
    </dgm:pt>
    <dgm:pt modelId="{39722C68-D94B-4CAC-863A-9172896B59AD}" type="parTrans" cxnId="{800A909C-1A67-4A2C-8D0E-8B4640EFE9FA}">
      <dgm:prSet/>
      <dgm:spPr/>
      <dgm:t>
        <a:bodyPr/>
        <a:lstStyle/>
        <a:p>
          <a:endParaRPr lang="en-IE"/>
        </a:p>
      </dgm:t>
    </dgm:pt>
    <dgm:pt modelId="{69E53083-9183-4D42-ABF9-535F152F9A05}" type="sibTrans" cxnId="{800A909C-1A67-4A2C-8D0E-8B4640EFE9FA}">
      <dgm:prSet/>
      <dgm:spPr/>
      <dgm:t>
        <a:bodyPr/>
        <a:lstStyle/>
        <a:p>
          <a:endParaRPr lang="en-IE"/>
        </a:p>
      </dgm:t>
    </dgm:pt>
    <dgm:pt modelId="{6E09965A-C292-4083-AA09-CB61EF0FE719}">
      <dgm:prSet phldrT="[Text]"/>
      <dgm:spPr/>
      <dgm:t>
        <a:bodyPr/>
        <a:lstStyle/>
        <a:p>
          <a:r>
            <a:rPr lang="en-IE" dirty="0"/>
            <a:t>Design</a:t>
          </a:r>
        </a:p>
      </dgm:t>
    </dgm:pt>
    <dgm:pt modelId="{01CF51BC-25B4-4617-90CC-E29E3581468A}" type="parTrans" cxnId="{BB5EC710-5B04-4D13-9FDB-05AF47A25B07}">
      <dgm:prSet/>
      <dgm:spPr/>
      <dgm:t>
        <a:bodyPr/>
        <a:lstStyle/>
        <a:p>
          <a:endParaRPr lang="en-IE"/>
        </a:p>
      </dgm:t>
    </dgm:pt>
    <dgm:pt modelId="{ACAE63BE-3333-4123-9D84-5B409C27F540}" type="sibTrans" cxnId="{BB5EC710-5B04-4D13-9FDB-05AF47A25B07}">
      <dgm:prSet/>
      <dgm:spPr/>
      <dgm:t>
        <a:bodyPr/>
        <a:lstStyle/>
        <a:p>
          <a:endParaRPr lang="en-IE"/>
        </a:p>
      </dgm:t>
    </dgm:pt>
    <dgm:pt modelId="{FF64AA8F-D6DB-4E0D-B66B-322D4A4EBC67}">
      <dgm:prSet phldrT="[Text]"/>
      <dgm:spPr/>
      <dgm:t>
        <a:bodyPr/>
        <a:lstStyle/>
        <a:p>
          <a:r>
            <a:rPr lang="en-IE" dirty="0"/>
            <a:t>Design workshop</a:t>
          </a:r>
        </a:p>
      </dgm:t>
    </dgm:pt>
    <dgm:pt modelId="{A5D4D957-A5BC-4C39-940F-D734C4B3EC2C}" type="parTrans" cxnId="{5A100839-F156-4DC0-AC9F-4B5817943744}">
      <dgm:prSet/>
      <dgm:spPr/>
      <dgm:t>
        <a:bodyPr/>
        <a:lstStyle/>
        <a:p>
          <a:endParaRPr lang="en-IE"/>
        </a:p>
      </dgm:t>
    </dgm:pt>
    <dgm:pt modelId="{1EB04D61-69ED-4801-9442-33D8251AD4B1}" type="sibTrans" cxnId="{5A100839-F156-4DC0-AC9F-4B5817943744}">
      <dgm:prSet/>
      <dgm:spPr/>
      <dgm:t>
        <a:bodyPr/>
        <a:lstStyle/>
        <a:p>
          <a:endParaRPr lang="en-IE"/>
        </a:p>
      </dgm:t>
    </dgm:pt>
    <dgm:pt modelId="{C182CFCB-5212-489F-8BBF-635C04F1DF6E}">
      <dgm:prSet phldrT="[Text]"/>
      <dgm:spPr/>
      <dgm:t>
        <a:bodyPr/>
        <a:lstStyle/>
        <a:p>
          <a:r>
            <a:rPr lang="en-IE" dirty="0"/>
            <a:t>Design review &amp; sign off</a:t>
          </a:r>
        </a:p>
      </dgm:t>
    </dgm:pt>
    <dgm:pt modelId="{3DA27D40-0BBD-44B2-B77D-6922A300EC94}" type="parTrans" cxnId="{EA963FDF-EB96-4E60-86FE-7F8C7AE7264B}">
      <dgm:prSet/>
      <dgm:spPr/>
      <dgm:t>
        <a:bodyPr/>
        <a:lstStyle/>
        <a:p>
          <a:endParaRPr lang="en-IE"/>
        </a:p>
      </dgm:t>
    </dgm:pt>
    <dgm:pt modelId="{F0E70E5E-A77C-4785-AEA0-26556C5CEBBD}" type="sibTrans" cxnId="{EA963FDF-EB96-4E60-86FE-7F8C7AE7264B}">
      <dgm:prSet/>
      <dgm:spPr/>
      <dgm:t>
        <a:bodyPr/>
        <a:lstStyle/>
        <a:p>
          <a:endParaRPr lang="en-IE"/>
        </a:p>
      </dgm:t>
    </dgm:pt>
    <dgm:pt modelId="{7C795FC0-2109-407E-8623-FB9DEC38A748}">
      <dgm:prSet phldrT="[Text]"/>
      <dgm:spPr/>
      <dgm:t>
        <a:bodyPr/>
        <a:lstStyle/>
        <a:p>
          <a:r>
            <a:rPr lang="en-IE" dirty="0"/>
            <a:t>Functional  Validation</a:t>
          </a:r>
        </a:p>
      </dgm:t>
    </dgm:pt>
    <dgm:pt modelId="{B8A95309-BFA1-4A3A-AA17-D79B7320F2A5}" type="parTrans" cxnId="{C76F525C-4047-4378-A432-74525AEBE007}">
      <dgm:prSet/>
      <dgm:spPr/>
      <dgm:t>
        <a:bodyPr/>
        <a:lstStyle/>
        <a:p>
          <a:endParaRPr lang="en-IE"/>
        </a:p>
      </dgm:t>
    </dgm:pt>
    <dgm:pt modelId="{102F67B5-D952-4EF3-8BF4-3260AB1442EA}" type="sibTrans" cxnId="{C76F525C-4047-4378-A432-74525AEBE007}">
      <dgm:prSet/>
      <dgm:spPr/>
      <dgm:t>
        <a:bodyPr/>
        <a:lstStyle/>
        <a:p>
          <a:endParaRPr lang="en-IE"/>
        </a:p>
      </dgm:t>
    </dgm:pt>
    <dgm:pt modelId="{10FDC188-D3E9-4110-8CAA-C7F1DCA8DDA2}">
      <dgm:prSet phldrT="[Text]"/>
      <dgm:spPr/>
      <dgm:t>
        <a:bodyPr/>
        <a:lstStyle/>
        <a:p>
          <a:r>
            <a:rPr lang="en-IE" dirty="0"/>
            <a:t>System testing</a:t>
          </a:r>
        </a:p>
      </dgm:t>
    </dgm:pt>
    <dgm:pt modelId="{EDD7E865-56DB-49FB-839D-0D9AEFF89D56}" type="parTrans" cxnId="{2C817D29-B8BA-4FD1-933D-CA63A480EA87}">
      <dgm:prSet/>
      <dgm:spPr/>
      <dgm:t>
        <a:bodyPr/>
        <a:lstStyle/>
        <a:p>
          <a:endParaRPr lang="en-IE"/>
        </a:p>
      </dgm:t>
    </dgm:pt>
    <dgm:pt modelId="{92B56D6D-5843-44E2-B2F5-7C99D7E1E1BF}" type="sibTrans" cxnId="{2C817D29-B8BA-4FD1-933D-CA63A480EA87}">
      <dgm:prSet/>
      <dgm:spPr/>
      <dgm:t>
        <a:bodyPr/>
        <a:lstStyle/>
        <a:p>
          <a:endParaRPr lang="en-IE"/>
        </a:p>
      </dgm:t>
    </dgm:pt>
    <dgm:pt modelId="{4C0728EF-BAF1-43D5-8594-45BE35045C04}">
      <dgm:prSet phldrT="[Text]"/>
      <dgm:spPr/>
      <dgm:t>
        <a:bodyPr/>
        <a:lstStyle/>
        <a:p>
          <a:r>
            <a:rPr lang="en-IE" dirty="0"/>
            <a:t>Remediation &amp; sign off</a:t>
          </a:r>
        </a:p>
      </dgm:t>
    </dgm:pt>
    <dgm:pt modelId="{12EFB95B-E24E-4BEC-B103-6B0BE2AFBFD2}" type="parTrans" cxnId="{70CC1AA5-FBE1-41D5-8BE9-1D379EDB1306}">
      <dgm:prSet/>
      <dgm:spPr/>
      <dgm:t>
        <a:bodyPr/>
        <a:lstStyle/>
        <a:p>
          <a:endParaRPr lang="en-IE"/>
        </a:p>
      </dgm:t>
    </dgm:pt>
    <dgm:pt modelId="{95498E23-9D92-44EF-A670-ABA390597C2D}" type="sibTrans" cxnId="{70CC1AA5-FBE1-41D5-8BE9-1D379EDB1306}">
      <dgm:prSet/>
      <dgm:spPr/>
      <dgm:t>
        <a:bodyPr/>
        <a:lstStyle/>
        <a:p>
          <a:endParaRPr lang="en-IE"/>
        </a:p>
      </dgm:t>
    </dgm:pt>
    <dgm:pt modelId="{79459BC4-0506-428A-B7D9-134A46E6A3AE}">
      <dgm:prSet phldrT="[Text]"/>
      <dgm:spPr/>
      <dgm:t>
        <a:bodyPr/>
        <a:lstStyle/>
        <a:p>
          <a:r>
            <a:rPr lang="en-IE" dirty="0"/>
            <a:t>UAT</a:t>
          </a:r>
        </a:p>
      </dgm:t>
    </dgm:pt>
    <dgm:pt modelId="{5C815329-0307-4171-AFBF-03CF1B0F9B81}" type="parTrans" cxnId="{AE407EED-9489-4E9D-B76B-060298A65C30}">
      <dgm:prSet/>
      <dgm:spPr/>
      <dgm:t>
        <a:bodyPr/>
        <a:lstStyle/>
        <a:p>
          <a:endParaRPr lang="en-IE"/>
        </a:p>
      </dgm:t>
    </dgm:pt>
    <dgm:pt modelId="{4926A420-6EFA-4FEA-87B9-D0F657FC1F64}" type="sibTrans" cxnId="{AE407EED-9489-4E9D-B76B-060298A65C30}">
      <dgm:prSet/>
      <dgm:spPr/>
      <dgm:t>
        <a:bodyPr/>
        <a:lstStyle/>
        <a:p>
          <a:endParaRPr lang="en-IE"/>
        </a:p>
      </dgm:t>
    </dgm:pt>
    <dgm:pt modelId="{767B3F4E-5081-46CC-A96B-B722E21DBFEA}">
      <dgm:prSet phldrT="[Text]"/>
      <dgm:spPr/>
      <dgm:t>
        <a:bodyPr/>
        <a:lstStyle/>
        <a:p>
          <a:r>
            <a:rPr lang="en-IE" dirty="0"/>
            <a:t>Go Live</a:t>
          </a:r>
        </a:p>
      </dgm:t>
    </dgm:pt>
    <dgm:pt modelId="{934C6262-7569-4262-93A5-D9B39D8C21D2}" type="parTrans" cxnId="{C8B8499E-BDA0-4363-A380-6CBB218D8E89}">
      <dgm:prSet/>
      <dgm:spPr/>
      <dgm:t>
        <a:bodyPr/>
        <a:lstStyle/>
        <a:p>
          <a:endParaRPr lang="en-IE"/>
        </a:p>
      </dgm:t>
    </dgm:pt>
    <dgm:pt modelId="{B42C7091-2EF2-4F16-9538-98C6755E0A24}" type="sibTrans" cxnId="{C8B8499E-BDA0-4363-A380-6CBB218D8E89}">
      <dgm:prSet/>
      <dgm:spPr/>
      <dgm:t>
        <a:bodyPr/>
        <a:lstStyle/>
        <a:p>
          <a:endParaRPr lang="en-IE"/>
        </a:p>
      </dgm:t>
    </dgm:pt>
    <dgm:pt modelId="{EE8B5C13-4373-4AD0-93EB-2AEB153027D8}">
      <dgm:prSet phldrT="[Text]"/>
      <dgm:spPr/>
      <dgm:t>
        <a:bodyPr/>
        <a:lstStyle/>
        <a:p>
          <a:r>
            <a:rPr lang="en-IE" dirty="0"/>
            <a:t>Data requirements</a:t>
          </a:r>
        </a:p>
      </dgm:t>
    </dgm:pt>
    <dgm:pt modelId="{166C5732-7DD7-4BD8-BCC4-0AA995D7ADE8}" type="parTrans" cxnId="{C3634829-DAB2-43B3-B504-021C6C463849}">
      <dgm:prSet/>
      <dgm:spPr/>
      <dgm:t>
        <a:bodyPr/>
        <a:lstStyle/>
        <a:p>
          <a:endParaRPr lang="en-IE"/>
        </a:p>
      </dgm:t>
    </dgm:pt>
    <dgm:pt modelId="{46266EFB-174E-43CE-92C4-56B208F969D6}" type="sibTrans" cxnId="{C3634829-DAB2-43B3-B504-021C6C463849}">
      <dgm:prSet/>
      <dgm:spPr/>
      <dgm:t>
        <a:bodyPr/>
        <a:lstStyle/>
        <a:p>
          <a:endParaRPr lang="en-IE"/>
        </a:p>
      </dgm:t>
    </dgm:pt>
    <dgm:pt modelId="{0A078619-70AE-4C8F-87B9-92C1F5DC9AB4}">
      <dgm:prSet phldrT="[Text]"/>
      <dgm:spPr/>
      <dgm:t>
        <a:bodyPr/>
        <a:lstStyle/>
        <a:p>
          <a:r>
            <a:rPr lang="en-IE" dirty="0"/>
            <a:t>Stakeholder engagement</a:t>
          </a:r>
        </a:p>
      </dgm:t>
    </dgm:pt>
    <dgm:pt modelId="{7CAA2CB7-B81C-4F90-B5D6-10810AB0942B}" type="parTrans" cxnId="{1F653516-8F56-4B0C-A1D8-59966C58CFFA}">
      <dgm:prSet/>
      <dgm:spPr/>
      <dgm:t>
        <a:bodyPr/>
        <a:lstStyle/>
        <a:p>
          <a:endParaRPr lang="en-IE"/>
        </a:p>
      </dgm:t>
    </dgm:pt>
    <dgm:pt modelId="{9BAF7679-AEF8-4E29-AD20-4A53EC324159}" type="sibTrans" cxnId="{1F653516-8F56-4B0C-A1D8-59966C58CFFA}">
      <dgm:prSet/>
      <dgm:spPr/>
      <dgm:t>
        <a:bodyPr/>
        <a:lstStyle/>
        <a:p>
          <a:endParaRPr lang="en-IE"/>
        </a:p>
      </dgm:t>
    </dgm:pt>
    <dgm:pt modelId="{73DBC7E7-6399-432D-BEE4-954136512C46}">
      <dgm:prSet phldrT="[Text]"/>
      <dgm:spPr/>
      <dgm:t>
        <a:bodyPr/>
        <a:lstStyle/>
        <a:p>
          <a:r>
            <a:rPr lang="en-IE" dirty="0"/>
            <a:t>Customer UAT</a:t>
          </a:r>
        </a:p>
      </dgm:t>
    </dgm:pt>
    <dgm:pt modelId="{FC719952-AEE7-4AC8-BCB0-F72B6DFF34A8}" type="parTrans" cxnId="{04EEB99A-4C8A-467A-9B85-DC3DC3CAB2D1}">
      <dgm:prSet/>
      <dgm:spPr/>
      <dgm:t>
        <a:bodyPr/>
        <a:lstStyle/>
        <a:p>
          <a:endParaRPr lang="en-IE"/>
        </a:p>
      </dgm:t>
    </dgm:pt>
    <dgm:pt modelId="{537A5EB7-A01F-4BDF-962D-DE53DE5FD6BB}" type="sibTrans" cxnId="{04EEB99A-4C8A-467A-9B85-DC3DC3CAB2D1}">
      <dgm:prSet/>
      <dgm:spPr/>
      <dgm:t>
        <a:bodyPr/>
        <a:lstStyle/>
        <a:p>
          <a:endParaRPr lang="en-IE"/>
        </a:p>
      </dgm:t>
    </dgm:pt>
    <dgm:pt modelId="{CC765EAB-6676-4CEB-95A7-85A3ABB781CB}">
      <dgm:prSet phldrT="[Text]"/>
      <dgm:spPr/>
      <dgm:t>
        <a:bodyPr/>
        <a:lstStyle/>
        <a:p>
          <a:r>
            <a:rPr lang="en-IE" dirty="0"/>
            <a:t>Training and workshops</a:t>
          </a:r>
        </a:p>
      </dgm:t>
    </dgm:pt>
    <dgm:pt modelId="{7DC9FF13-0826-4A19-BA0E-4DD388B7ECAD}" type="parTrans" cxnId="{8496EF3B-5DAF-4D3F-8028-302DF83E0DA0}">
      <dgm:prSet/>
      <dgm:spPr/>
      <dgm:t>
        <a:bodyPr/>
        <a:lstStyle/>
        <a:p>
          <a:endParaRPr lang="en-IE"/>
        </a:p>
      </dgm:t>
    </dgm:pt>
    <dgm:pt modelId="{4A9E94CC-6681-4AD8-8D1B-E010D469A7F4}" type="sibTrans" cxnId="{8496EF3B-5DAF-4D3F-8028-302DF83E0DA0}">
      <dgm:prSet/>
      <dgm:spPr/>
      <dgm:t>
        <a:bodyPr/>
        <a:lstStyle/>
        <a:p>
          <a:endParaRPr lang="en-IE"/>
        </a:p>
      </dgm:t>
    </dgm:pt>
    <dgm:pt modelId="{A976579E-6792-43DF-97F6-86493090B5F5}">
      <dgm:prSet phldrT="[Text]"/>
      <dgm:spPr/>
      <dgm:t>
        <a:bodyPr/>
        <a:lstStyle/>
        <a:p>
          <a:r>
            <a:rPr lang="en-IE" dirty="0"/>
            <a:t>Hypercare support</a:t>
          </a:r>
        </a:p>
      </dgm:t>
    </dgm:pt>
    <dgm:pt modelId="{570EAAD6-A055-42DD-AB74-7FC83E11B703}" type="parTrans" cxnId="{87A3B048-F2AF-4D99-AD22-F4733DEF12A8}">
      <dgm:prSet/>
      <dgm:spPr/>
      <dgm:t>
        <a:bodyPr/>
        <a:lstStyle/>
        <a:p>
          <a:endParaRPr lang="en-IE"/>
        </a:p>
      </dgm:t>
    </dgm:pt>
    <dgm:pt modelId="{34BC952E-1DB8-4BCB-8180-C438D83B1993}" type="sibTrans" cxnId="{87A3B048-F2AF-4D99-AD22-F4733DEF12A8}">
      <dgm:prSet/>
      <dgm:spPr/>
      <dgm:t>
        <a:bodyPr/>
        <a:lstStyle/>
        <a:p>
          <a:endParaRPr lang="en-IE"/>
        </a:p>
      </dgm:t>
    </dgm:pt>
    <dgm:pt modelId="{2F557C4B-ADD4-4D9D-A7CF-BBC93A6D98D2}">
      <dgm:prSet phldrT="[Text]"/>
      <dgm:spPr/>
      <dgm:t>
        <a:bodyPr/>
        <a:lstStyle/>
        <a:p>
          <a:r>
            <a:rPr lang="en-IE" dirty="0"/>
            <a:t>Project closure</a:t>
          </a:r>
        </a:p>
      </dgm:t>
    </dgm:pt>
    <dgm:pt modelId="{9F819640-0179-4298-BF3C-7FCC8A7396BB}" type="parTrans" cxnId="{BFBEF4F9-1295-4AF6-BB35-201A59CC9557}">
      <dgm:prSet/>
      <dgm:spPr/>
      <dgm:t>
        <a:bodyPr/>
        <a:lstStyle/>
        <a:p>
          <a:endParaRPr lang="en-IE"/>
        </a:p>
      </dgm:t>
    </dgm:pt>
    <dgm:pt modelId="{E90315F1-B2A0-47FA-BBF8-30F4963EE6EF}" type="sibTrans" cxnId="{BFBEF4F9-1295-4AF6-BB35-201A59CC9557}">
      <dgm:prSet/>
      <dgm:spPr/>
      <dgm:t>
        <a:bodyPr/>
        <a:lstStyle/>
        <a:p>
          <a:endParaRPr lang="en-IE"/>
        </a:p>
      </dgm:t>
    </dgm:pt>
    <dgm:pt modelId="{B62A92E4-BBFC-448D-BF04-EEB555E7FD0F}">
      <dgm:prSet phldrT="[Text]"/>
      <dgm:spPr/>
      <dgm:t>
        <a:bodyPr/>
        <a:lstStyle/>
        <a:p>
          <a:r>
            <a:rPr lang="en-IE" dirty="0"/>
            <a:t>Process planning</a:t>
          </a:r>
        </a:p>
      </dgm:t>
    </dgm:pt>
    <dgm:pt modelId="{E9CE9A83-035A-4044-A4F1-EE1BC43E5353}" type="parTrans" cxnId="{A67FBDEF-1D96-4A3F-8ACF-088FBF554446}">
      <dgm:prSet/>
      <dgm:spPr/>
      <dgm:t>
        <a:bodyPr/>
        <a:lstStyle/>
        <a:p>
          <a:endParaRPr lang="en-IE"/>
        </a:p>
      </dgm:t>
    </dgm:pt>
    <dgm:pt modelId="{0FDAE449-DF1E-4B80-9153-AA18EA374724}" type="sibTrans" cxnId="{A67FBDEF-1D96-4A3F-8ACF-088FBF554446}">
      <dgm:prSet/>
      <dgm:spPr/>
      <dgm:t>
        <a:bodyPr/>
        <a:lstStyle/>
        <a:p>
          <a:endParaRPr lang="en-IE"/>
        </a:p>
      </dgm:t>
    </dgm:pt>
    <dgm:pt modelId="{6014E432-B95A-4B22-A0F2-1D3F88142AAA}">
      <dgm:prSet phldrT="[Text]"/>
      <dgm:spPr/>
      <dgm:t>
        <a:bodyPr/>
        <a:lstStyle/>
        <a:p>
          <a:r>
            <a:rPr lang="en-IE" dirty="0"/>
            <a:t>System requirements</a:t>
          </a:r>
        </a:p>
      </dgm:t>
    </dgm:pt>
    <dgm:pt modelId="{874BDEBE-48D0-4AAB-ABFB-B10A92C5817A}" type="parTrans" cxnId="{26064B9E-C6CF-4C9B-B207-81358B34DD16}">
      <dgm:prSet/>
      <dgm:spPr/>
      <dgm:t>
        <a:bodyPr/>
        <a:lstStyle/>
        <a:p>
          <a:endParaRPr lang="en-IE"/>
        </a:p>
      </dgm:t>
    </dgm:pt>
    <dgm:pt modelId="{82DE22EB-3CA3-4C45-85F7-63E93D060270}" type="sibTrans" cxnId="{26064B9E-C6CF-4C9B-B207-81358B34DD16}">
      <dgm:prSet/>
      <dgm:spPr/>
      <dgm:t>
        <a:bodyPr/>
        <a:lstStyle/>
        <a:p>
          <a:endParaRPr lang="en-IE"/>
        </a:p>
      </dgm:t>
    </dgm:pt>
    <dgm:pt modelId="{E078244D-9536-40F1-BBB8-BD8BE84952A6}">
      <dgm:prSet phldrT="[Text]"/>
      <dgm:spPr/>
      <dgm:t>
        <a:bodyPr/>
        <a:lstStyle/>
        <a:p>
          <a:r>
            <a:rPr lang="en-US" dirty="0"/>
            <a:t>Move support to monthly forum</a:t>
          </a:r>
          <a:endParaRPr lang="en-IE" dirty="0"/>
        </a:p>
      </dgm:t>
    </dgm:pt>
    <dgm:pt modelId="{9EDC8EB1-F806-449F-B418-AFCDFA3ECC63}" type="parTrans" cxnId="{91000CC3-6E78-4CD8-8D9C-2B8446302E76}">
      <dgm:prSet/>
      <dgm:spPr/>
      <dgm:t>
        <a:bodyPr/>
        <a:lstStyle/>
        <a:p>
          <a:endParaRPr lang="en-IE"/>
        </a:p>
      </dgm:t>
    </dgm:pt>
    <dgm:pt modelId="{E6CCFD50-9C3F-4ECB-BEB2-04084D36CE32}" type="sibTrans" cxnId="{91000CC3-6E78-4CD8-8D9C-2B8446302E76}">
      <dgm:prSet/>
      <dgm:spPr/>
      <dgm:t>
        <a:bodyPr/>
        <a:lstStyle/>
        <a:p>
          <a:endParaRPr lang="en-IE"/>
        </a:p>
      </dgm:t>
    </dgm:pt>
    <dgm:pt modelId="{4D84C219-55D9-45F2-89E6-C6411AEAD4C2}">
      <dgm:prSet phldrT="[Text]"/>
      <dgm:spPr/>
      <dgm:t>
        <a:bodyPr/>
        <a:lstStyle/>
        <a:p>
          <a:r>
            <a:rPr lang="en-US" dirty="0"/>
            <a:t>Platform built </a:t>
          </a:r>
          <a:endParaRPr lang="en-IE" dirty="0"/>
        </a:p>
      </dgm:t>
    </dgm:pt>
    <dgm:pt modelId="{8FF0A295-7902-4FAB-9FEF-871EDE2AFCC5}" type="parTrans" cxnId="{47228E28-1764-4542-839B-058F3E5EDEC2}">
      <dgm:prSet/>
      <dgm:spPr/>
      <dgm:t>
        <a:bodyPr/>
        <a:lstStyle/>
        <a:p>
          <a:endParaRPr lang="en-IE"/>
        </a:p>
      </dgm:t>
    </dgm:pt>
    <dgm:pt modelId="{24AD5DA1-18E6-473D-BA3C-ECF28B4ADBE6}" type="sibTrans" cxnId="{47228E28-1764-4542-839B-058F3E5EDEC2}">
      <dgm:prSet/>
      <dgm:spPr/>
      <dgm:t>
        <a:bodyPr/>
        <a:lstStyle/>
        <a:p>
          <a:endParaRPr lang="en-IE"/>
        </a:p>
      </dgm:t>
    </dgm:pt>
    <dgm:pt modelId="{FF643BD3-66D2-4548-8C16-254A1A443218}">
      <dgm:prSet phldrT="[Text]"/>
      <dgm:spPr/>
      <dgm:t>
        <a:bodyPr/>
        <a:lstStyle/>
        <a:p>
          <a:r>
            <a:rPr lang="en-US" dirty="0"/>
            <a:t>Move to test environment</a:t>
          </a:r>
          <a:endParaRPr lang="en-IE" dirty="0"/>
        </a:p>
      </dgm:t>
    </dgm:pt>
    <dgm:pt modelId="{F626D27D-250C-4988-8605-4A70AFBB5CA4}" type="parTrans" cxnId="{95638129-4911-4968-B7E1-13941E0AC552}">
      <dgm:prSet/>
      <dgm:spPr/>
    </dgm:pt>
    <dgm:pt modelId="{39A06A18-DF4F-40CD-AF52-14C60E3F29F1}" type="sibTrans" cxnId="{95638129-4911-4968-B7E1-13941E0AC552}">
      <dgm:prSet/>
      <dgm:spPr/>
    </dgm:pt>
    <dgm:pt modelId="{3D392D54-7B69-40B7-8B50-88F910DB844F}" type="pres">
      <dgm:prSet presAssocID="{6A678961-4A95-4733-881E-67768FAF005D}" presName="Name0" presStyleCnt="0">
        <dgm:presLayoutVars>
          <dgm:dir/>
          <dgm:animOne val="branch"/>
          <dgm:animLvl val="lvl"/>
        </dgm:presLayoutVars>
      </dgm:prSet>
      <dgm:spPr/>
    </dgm:pt>
    <dgm:pt modelId="{5CF7AF2D-C5F5-4790-A758-E46BF4DE197A}" type="pres">
      <dgm:prSet presAssocID="{872FCA1C-E985-491E-A7E0-1B46B86E46D6}" presName="chaos" presStyleCnt="0"/>
      <dgm:spPr/>
    </dgm:pt>
    <dgm:pt modelId="{5717AC08-B3EC-4AE6-BDC2-F361AA203E46}" type="pres">
      <dgm:prSet presAssocID="{872FCA1C-E985-491E-A7E0-1B46B86E46D6}" presName="parTx1" presStyleLbl="revTx" presStyleIdx="0" presStyleCnt="9"/>
      <dgm:spPr/>
    </dgm:pt>
    <dgm:pt modelId="{2D9F7BA2-C505-4299-9051-21C126D543DA}" type="pres">
      <dgm:prSet presAssocID="{872FCA1C-E985-491E-A7E0-1B46B86E46D6}" presName="desTx1" presStyleLbl="revTx" presStyleIdx="1" presStyleCnt="9">
        <dgm:presLayoutVars>
          <dgm:bulletEnabled val="1"/>
        </dgm:presLayoutVars>
      </dgm:prSet>
      <dgm:spPr/>
    </dgm:pt>
    <dgm:pt modelId="{C2662418-0F9C-41CB-AE20-6913B80AE00F}" type="pres">
      <dgm:prSet presAssocID="{872FCA1C-E985-491E-A7E0-1B46B86E46D6}" presName="c1" presStyleLbl="node1" presStyleIdx="0" presStyleCnt="19"/>
      <dgm:spPr/>
    </dgm:pt>
    <dgm:pt modelId="{A1AAC2F3-9DC9-4B5E-8183-2B65D0CFFC56}" type="pres">
      <dgm:prSet presAssocID="{872FCA1C-E985-491E-A7E0-1B46B86E46D6}" presName="c2" presStyleLbl="node1" presStyleIdx="1" presStyleCnt="19"/>
      <dgm:spPr/>
    </dgm:pt>
    <dgm:pt modelId="{EE99177B-41DE-477D-8FB2-1B9346E194E8}" type="pres">
      <dgm:prSet presAssocID="{872FCA1C-E985-491E-A7E0-1B46B86E46D6}" presName="c3" presStyleLbl="node1" presStyleIdx="2" presStyleCnt="19"/>
      <dgm:spPr/>
    </dgm:pt>
    <dgm:pt modelId="{54C53FB2-D521-422B-A9DB-9BB5E4E91FC3}" type="pres">
      <dgm:prSet presAssocID="{872FCA1C-E985-491E-A7E0-1B46B86E46D6}" presName="c4" presStyleLbl="node1" presStyleIdx="3" presStyleCnt="19"/>
      <dgm:spPr/>
    </dgm:pt>
    <dgm:pt modelId="{CDFD5BA7-F1BB-44B1-8772-23CF5B487D34}" type="pres">
      <dgm:prSet presAssocID="{872FCA1C-E985-491E-A7E0-1B46B86E46D6}" presName="c5" presStyleLbl="node1" presStyleIdx="4" presStyleCnt="19"/>
      <dgm:spPr/>
    </dgm:pt>
    <dgm:pt modelId="{6EDD4C0B-551A-439E-8C3A-3615124CE6A7}" type="pres">
      <dgm:prSet presAssocID="{872FCA1C-E985-491E-A7E0-1B46B86E46D6}" presName="c6" presStyleLbl="node1" presStyleIdx="5" presStyleCnt="19"/>
      <dgm:spPr/>
    </dgm:pt>
    <dgm:pt modelId="{3D46E353-33CE-47B2-A3B4-8674FE6A3966}" type="pres">
      <dgm:prSet presAssocID="{872FCA1C-E985-491E-A7E0-1B46B86E46D6}" presName="c7" presStyleLbl="node1" presStyleIdx="6" presStyleCnt="19"/>
      <dgm:spPr/>
    </dgm:pt>
    <dgm:pt modelId="{05F4EB6C-51CD-4D7D-9F81-95394AFC87C9}" type="pres">
      <dgm:prSet presAssocID="{872FCA1C-E985-491E-A7E0-1B46B86E46D6}" presName="c8" presStyleLbl="node1" presStyleIdx="7" presStyleCnt="19"/>
      <dgm:spPr/>
    </dgm:pt>
    <dgm:pt modelId="{EDE90732-F2C4-47FC-AE90-7005BCD8E3C9}" type="pres">
      <dgm:prSet presAssocID="{872FCA1C-E985-491E-A7E0-1B46B86E46D6}" presName="c9" presStyleLbl="node1" presStyleIdx="8" presStyleCnt="19"/>
      <dgm:spPr/>
    </dgm:pt>
    <dgm:pt modelId="{0E736229-081F-4EC2-BFA8-45AE426B45C6}" type="pres">
      <dgm:prSet presAssocID="{872FCA1C-E985-491E-A7E0-1B46B86E46D6}" presName="c10" presStyleLbl="node1" presStyleIdx="9" presStyleCnt="19"/>
      <dgm:spPr/>
    </dgm:pt>
    <dgm:pt modelId="{B1FC5F3E-F3C5-448C-865D-77AED8C8C89A}" type="pres">
      <dgm:prSet presAssocID="{872FCA1C-E985-491E-A7E0-1B46B86E46D6}" presName="c11" presStyleLbl="node1" presStyleIdx="10" presStyleCnt="19"/>
      <dgm:spPr/>
    </dgm:pt>
    <dgm:pt modelId="{E30C665D-03F3-4995-BFF9-7314644DE4C4}" type="pres">
      <dgm:prSet presAssocID="{872FCA1C-E985-491E-A7E0-1B46B86E46D6}" presName="c12" presStyleLbl="node1" presStyleIdx="11" presStyleCnt="19"/>
      <dgm:spPr/>
    </dgm:pt>
    <dgm:pt modelId="{13EAD0B6-FF54-49A2-A3ED-F17BCDCBD180}" type="pres">
      <dgm:prSet presAssocID="{872FCA1C-E985-491E-A7E0-1B46B86E46D6}" presName="c13" presStyleLbl="node1" presStyleIdx="12" presStyleCnt="19"/>
      <dgm:spPr/>
    </dgm:pt>
    <dgm:pt modelId="{1B05FEDA-839C-4CA3-91DB-FCC693A4B3D7}" type="pres">
      <dgm:prSet presAssocID="{872FCA1C-E985-491E-A7E0-1B46B86E46D6}" presName="c14" presStyleLbl="node1" presStyleIdx="13" presStyleCnt="19"/>
      <dgm:spPr/>
    </dgm:pt>
    <dgm:pt modelId="{D0F79AA4-F946-4EAC-A0C9-DE1E73A5FF81}" type="pres">
      <dgm:prSet presAssocID="{872FCA1C-E985-491E-A7E0-1B46B86E46D6}" presName="c15" presStyleLbl="node1" presStyleIdx="14" presStyleCnt="19"/>
      <dgm:spPr/>
    </dgm:pt>
    <dgm:pt modelId="{A07E09E5-C5AE-4689-9E10-00DBBB81A63E}" type="pres">
      <dgm:prSet presAssocID="{872FCA1C-E985-491E-A7E0-1B46B86E46D6}" presName="c16" presStyleLbl="node1" presStyleIdx="15" presStyleCnt="19"/>
      <dgm:spPr/>
    </dgm:pt>
    <dgm:pt modelId="{4DEDF18A-3CC7-4E28-B5F8-BF433D048832}" type="pres">
      <dgm:prSet presAssocID="{872FCA1C-E985-491E-A7E0-1B46B86E46D6}" presName="c17" presStyleLbl="node1" presStyleIdx="16" presStyleCnt="19"/>
      <dgm:spPr/>
    </dgm:pt>
    <dgm:pt modelId="{E18B3312-F330-4F39-A126-8726FA92BDAE}" type="pres">
      <dgm:prSet presAssocID="{872FCA1C-E985-491E-A7E0-1B46B86E46D6}" presName="c18" presStyleLbl="node1" presStyleIdx="17" presStyleCnt="19"/>
      <dgm:spPr/>
    </dgm:pt>
    <dgm:pt modelId="{96603010-BEEE-4CF1-BE5C-31ECF4908AB8}" type="pres">
      <dgm:prSet presAssocID="{69E53083-9183-4D42-ABF9-535F152F9A05}" presName="chevronComposite1" presStyleCnt="0"/>
      <dgm:spPr/>
    </dgm:pt>
    <dgm:pt modelId="{9E2A2C9A-3B01-473B-967E-7AC73A8902C4}" type="pres">
      <dgm:prSet presAssocID="{69E53083-9183-4D42-ABF9-535F152F9A05}" presName="chevron1" presStyleLbl="sibTrans2D1" presStyleIdx="0" presStyleCnt="4"/>
      <dgm:spPr/>
    </dgm:pt>
    <dgm:pt modelId="{6B1D7B7D-A5DE-48D4-84FC-95A511B7BF40}" type="pres">
      <dgm:prSet presAssocID="{69E53083-9183-4D42-ABF9-535F152F9A05}" presName="spChevron1" presStyleCnt="0"/>
      <dgm:spPr/>
    </dgm:pt>
    <dgm:pt modelId="{DC1C51A4-BEC9-4410-8E31-8625CBA6842A}" type="pres">
      <dgm:prSet presAssocID="{6E09965A-C292-4083-AA09-CB61EF0FE719}" presName="middle" presStyleCnt="0"/>
      <dgm:spPr/>
    </dgm:pt>
    <dgm:pt modelId="{1ADE787F-48B3-44C2-BEBB-D96F3DDA8DEA}" type="pres">
      <dgm:prSet presAssocID="{6E09965A-C292-4083-AA09-CB61EF0FE719}" presName="parTxMid" presStyleLbl="revTx" presStyleIdx="2" presStyleCnt="9"/>
      <dgm:spPr/>
    </dgm:pt>
    <dgm:pt modelId="{8BF2D8F2-100D-4EC4-99D7-1CA8043D5875}" type="pres">
      <dgm:prSet presAssocID="{6E09965A-C292-4083-AA09-CB61EF0FE719}" presName="desTxMid" presStyleLbl="revTx" presStyleIdx="3" presStyleCnt="9">
        <dgm:presLayoutVars>
          <dgm:bulletEnabled val="1"/>
        </dgm:presLayoutVars>
      </dgm:prSet>
      <dgm:spPr/>
    </dgm:pt>
    <dgm:pt modelId="{656F4BC9-2942-4D2B-B947-999B0276AD25}" type="pres">
      <dgm:prSet presAssocID="{6E09965A-C292-4083-AA09-CB61EF0FE719}" presName="spMid" presStyleCnt="0"/>
      <dgm:spPr/>
    </dgm:pt>
    <dgm:pt modelId="{9E705DB5-99AF-4F7B-A5B6-1BCAB7544577}" type="pres">
      <dgm:prSet presAssocID="{ACAE63BE-3333-4123-9D84-5B409C27F540}" presName="chevronComposite1" presStyleCnt="0"/>
      <dgm:spPr/>
    </dgm:pt>
    <dgm:pt modelId="{DA9361C8-E4EA-4BAD-BA4F-51FB314E6760}" type="pres">
      <dgm:prSet presAssocID="{ACAE63BE-3333-4123-9D84-5B409C27F540}" presName="chevron1" presStyleLbl="sibTrans2D1" presStyleIdx="1" presStyleCnt="4"/>
      <dgm:spPr/>
    </dgm:pt>
    <dgm:pt modelId="{3ED883EE-CA39-4B01-BEB3-B883494A0C88}" type="pres">
      <dgm:prSet presAssocID="{ACAE63BE-3333-4123-9D84-5B409C27F540}" presName="spChevron1" presStyleCnt="0"/>
      <dgm:spPr/>
    </dgm:pt>
    <dgm:pt modelId="{FDC56F08-A70E-4173-83EA-C6C69847C0DF}" type="pres">
      <dgm:prSet presAssocID="{7C795FC0-2109-407E-8623-FB9DEC38A748}" presName="middle" presStyleCnt="0"/>
      <dgm:spPr/>
    </dgm:pt>
    <dgm:pt modelId="{4445482B-220D-407D-A9C7-0117A702FD4E}" type="pres">
      <dgm:prSet presAssocID="{7C795FC0-2109-407E-8623-FB9DEC38A748}" presName="parTxMid" presStyleLbl="revTx" presStyleIdx="4" presStyleCnt="9"/>
      <dgm:spPr/>
    </dgm:pt>
    <dgm:pt modelId="{C3F0EADA-8876-4B95-9652-F79CC327B067}" type="pres">
      <dgm:prSet presAssocID="{7C795FC0-2109-407E-8623-FB9DEC38A748}" presName="desTxMid" presStyleLbl="revTx" presStyleIdx="5" presStyleCnt="9">
        <dgm:presLayoutVars>
          <dgm:bulletEnabled val="1"/>
        </dgm:presLayoutVars>
      </dgm:prSet>
      <dgm:spPr/>
    </dgm:pt>
    <dgm:pt modelId="{8479EB1C-91C3-4C55-B27C-C626C21BA738}" type="pres">
      <dgm:prSet presAssocID="{7C795FC0-2109-407E-8623-FB9DEC38A748}" presName="spMid" presStyleCnt="0"/>
      <dgm:spPr/>
    </dgm:pt>
    <dgm:pt modelId="{370855E0-E437-43E6-BE4A-39CE2F0C6067}" type="pres">
      <dgm:prSet presAssocID="{102F67B5-D952-4EF3-8BF4-3260AB1442EA}" presName="chevronComposite1" presStyleCnt="0"/>
      <dgm:spPr/>
    </dgm:pt>
    <dgm:pt modelId="{58F1C81A-D038-4E8D-8A25-78476500CAC1}" type="pres">
      <dgm:prSet presAssocID="{102F67B5-D952-4EF3-8BF4-3260AB1442EA}" presName="chevron1" presStyleLbl="sibTrans2D1" presStyleIdx="2" presStyleCnt="4"/>
      <dgm:spPr/>
    </dgm:pt>
    <dgm:pt modelId="{09961226-CA0D-4AF8-832D-6C4A33E3A9B8}" type="pres">
      <dgm:prSet presAssocID="{102F67B5-D952-4EF3-8BF4-3260AB1442EA}" presName="spChevron1" presStyleCnt="0"/>
      <dgm:spPr/>
    </dgm:pt>
    <dgm:pt modelId="{85E1092D-F4EB-4122-8F20-6182B312277F}" type="pres">
      <dgm:prSet presAssocID="{79459BC4-0506-428A-B7D9-134A46E6A3AE}" presName="middle" presStyleCnt="0"/>
      <dgm:spPr/>
    </dgm:pt>
    <dgm:pt modelId="{2C35CD0D-BADB-4AEA-9AF7-758204C208E6}" type="pres">
      <dgm:prSet presAssocID="{79459BC4-0506-428A-B7D9-134A46E6A3AE}" presName="parTxMid" presStyleLbl="revTx" presStyleIdx="6" presStyleCnt="9"/>
      <dgm:spPr/>
    </dgm:pt>
    <dgm:pt modelId="{23CCA4A2-3C48-4F88-8876-0660D2C75093}" type="pres">
      <dgm:prSet presAssocID="{79459BC4-0506-428A-B7D9-134A46E6A3AE}" presName="desTxMid" presStyleLbl="revTx" presStyleIdx="7" presStyleCnt="9">
        <dgm:presLayoutVars>
          <dgm:bulletEnabled val="1"/>
        </dgm:presLayoutVars>
      </dgm:prSet>
      <dgm:spPr/>
    </dgm:pt>
    <dgm:pt modelId="{3C6406D3-F100-4A5B-BAE5-E02A3EA2ADA2}" type="pres">
      <dgm:prSet presAssocID="{79459BC4-0506-428A-B7D9-134A46E6A3AE}" presName="spMid" presStyleCnt="0"/>
      <dgm:spPr/>
    </dgm:pt>
    <dgm:pt modelId="{C8940C90-B593-4439-B915-D4B1A32D3BE6}" type="pres">
      <dgm:prSet presAssocID="{4926A420-6EFA-4FEA-87B9-D0F657FC1F64}" presName="chevronComposite1" presStyleCnt="0"/>
      <dgm:spPr/>
    </dgm:pt>
    <dgm:pt modelId="{93E11474-EE00-4A6A-A414-81482AFC3680}" type="pres">
      <dgm:prSet presAssocID="{4926A420-6EFA-4FEA-87B9-D0F657FC1F64}" presName="chevron1" presStyleLbl="sibTrans2D1" presStyleIdx="3" presStyleCnt="4"/>
      <dgm:spPr/>
    </dgm:pt>
    <dgm:pt modelId="{848F036C-CE1E-46A4-A59E-3A6D0EF8ECAF}" type="pres">
      <dgm:prSet presAssocID="{4926A420-6EFA-4FEA-87B9-D0F657FC1F64}" presName="spChevron1" presStyleCnt="0"/>
      <dgm:spPr/>
    </dgm:pt>
    <dgm:pt modelId="{10505664-8BD4-44AF-AB1C-12DCDC981500}" type="pres">
      <dgm:prSet presAssocID="{767B3F4E-5081-46CC-A96B-B722E21DBFEA}" presName="last" presStyleCnt="0"/>
      <dgm:spPr/>
    </dgm:pt>
    <dgm:pt modelId="{3EE9852F-6300-4C6F-A8B6-6DFAD577B862}" type="pres">
      <dgm:prSet presAssocID="{767B3F4E-5081-46CC-A96B-B722E21DBFEA}" presName="circleTx" presStyleLbl="node1" presStyleIdx="18" presStyleCnt="19"/>
      <dgm:spPr/>
    </dgm:pt>
    <dgm:pt modelId="{4EB0240D-B370-44C4-B771-796C2E64416F}" type="pres">
      <dgm:prSet presAssocID="{767B3F4E-5081-46CC-A96B-B722E21DBFEA}" presName="desTxN" presStyleLbl="revTx" presStyleIdx="8" presStyleCnt="9">
        <dgm:presLayoutVars>
          <dgm:bulletEnabled val="1"/>
        </dgm:presLayoutVars>
      </dgm:prSet>
      <dgm:spPr/>
    </dgm:pt>
    <dgm:pt modelId="{8877423F-C9F2-48B6-A821-C4FC1207A957}" type="pres">
      <dgm:prSet presAssocID="{767B3F4E-5081-46CC-A96B-B722E21DBFEA}" presName="spN" presStyleCnt="0"/>
      <dgm:spPr/>
    </dgm:pt>
  </dgm:ptLst>
  <dgm:cxnLst>
    <dgm:cxn modelId="{AB6CF403-3252-4D81-A615-E6190F3E16FD}" type="presOf" srcId="{872FCA1C-E985-491E-A7E0-1B46B86E46D6}" destId="{5717AC08-B3EC-4AE6-BDC2-F361AA203E46}" srcOrd="0" destOrd="0" presId="urn:microsoft.com/office/officeart/2009/3/layout/RandomtoResultProcess"/>
    <dgm:cxn modelId="{AE137D0C-4537-44E3-A444-90E205B7FE1E}" type="presOf" srcId="{B62A92E4-BBFC-448D-BF04-EEB555E7FD0F}" destId="{2D9F7BA2-C505-4299-9051-21C126D543DA}" srcOrd="0" destOrd="2" presId="urn:microsoft.com/office/officeart/2009/3/layout/RandomtoResultProcess"/>
    <dgm:cxn modelId="{BB5EC710-5B04-4D13-9FDB-05AF47A25B07}" srcId="{6A678961-4A95-4733-881E-67768FAF005D}" destId="{6E09965A-C292-4083-AA09-CB61EF0FE719}" srcOrd="1" destOrd="0" parTransId="{01CF51BC-25B4-4617-90CC-E29E3581468A}" sibTransId="{ACAE63BE-3333-4123-9D84-5B409C27F540}"/>
    <dgm:cxn modelId="{1F653516-8F56-4B0C-A1D8-59966C58CFFA}" srcId="{872FCA1C-E985-491E-A7E0-1B46B86E46D6}" destId="{0A078619-70AE-4C8F-87B9-92C1F5DC9AB4}" srcOrd="1" destOrd="0" parTransId="{7CAA2CB7-B81C-4F90-B5D6-10810AB0942B}" sibTransId="{9BAF7679-AEF8-4E29-AD20-4A53EC324159}"/>
    <dgm:cxn modelId="{8D8C241D-E5F4-4503-B1CE-F998EE4D2CA1}" type="presOf" srcId="{6A678961-4A95-4733-881E-67768FAF005D}" destId="{3D392D54-7B69-40B7-8B50-88F910DB844F}" srcOrd="0" destOrd="0" presId="urn:microsoft.com/office/officeart/2009/3/layout/RandomtoResultProcess"/>
    <dgm:cxn modelId="{47228E28-1764-4542-839B-058F3E5EDEC2}" srcId="{6E09965A-C292-4083-AA09-CB61EF0FE719}" destId="{4D84C219-55D9-45F2-89E6-C6411AEAD4C2}" srcOrd="2" destOrd="0" parTransId="{8FF0A295-7902-4FAB-9FEF-871EDE2AFCC5}" sibTransId="{24AD5DA1-18E6-473D-BA3C-ECF28B4ADBE6}"/>
    <dgm:cxn modelId="{C3634829-DAB2-43B3-B504-021C6C463849}" srcId="{872FCA1C-E985-491E-A7E0-1B46B86E46D6}" destId="{EE8B5C13-4373-4AD0-93EB-2AEB153027D8}" srcOrd="0" destOrd="0" parTransId="{166C5732-7DD7-4BD8-BCC4-0AA995D7ADE8}" sibTransId="{46266EFB-174E-43CE-92C4-56B208F969D6}"/>
    <dgm:cxn modelId="{2C817D29-B8BA-4FD1-933D-CA63A480EA87}" srcId="{7C795FC0-2109-407E-8623-FB9DEC38A748}" destId="{10FDC188-D3E9-4110-8CAA-C7F1DCA8DDA2}" srcOrd="0" destOrd="0" parTransId="{EDD7E865-56DB-49FB-839D-0D9AEFF89D56}" sibTransId="{92B56D6D-5843-44E2-B2F5-7C99D7E1E1BF}"/>
    <dgm:cxn modelId="{95638129-4911-4968-B7E1-13941E0AC552}" srcId="{7C795FC0-2109-407E-8623-FB9DEC38A748}" destId="{FF643BD3-66D2-4548-8C16-254A1A443218}" srcOrd="2" destOrd="0" parTransId="{F626D27D-250C-4988-8605-4A70AFBB5CA4}" sibTransId="{39A06A18-DF4F-40CD-AF52-14C60E3F29F1}"/>
    <dgm:cxn modelId="{82F74C30-787C-4A0F-8C8A-3F6DF08B33AF}" type="presOf" srcId="{6E09965A-C292-4083-AA09-CB61EF0FE719}" destId="{1ADE787F-48B3-44C2-BEBB-D96F3DDA8DEA}" srcOrd="0" destOrd="0" presId="urn:microsoft.com/office/officeart/2009/3/layout/RandomtoResultProcess"/>
    <dgm:cxn modelId="{5A100839-F156-4DC0-AC9F-4B5817943744}" srcId="{6E09965A-C292-4083-AA09-CB61EF0FE719}" destId="{FF64AA8F-D6DB-4E0D-B66B-322D4A4EBC67}" srcOrd="0" destOrd="0" parTransId="{A5D4D957-A5BC-4C39-940F-D734C4B3EC2C}" sibTransId="{1EB04D61-69ED-4801-9442-33D8251AD4B1}"/>
    <dgm:cxn modelId="{8496EF3B-5DAF-4D3F-8028-302DF83E0DA0}" srcId="{79459BC4-0506-428A-B7D9-134A46E6A3AE}" destId="{CC765EAB-6676-4CEB-95A7-85A3ABB781CB}" srcOrd="1" destOrd="0" parTransId="{7DC9FF13-0826-4A19-BA0E-4DD388B7ECAD}" sibTransId="{4A9E94CC-6681-4AD8-8D1B-E010D469A7F4}"/>
    <dgm:cxn modelId="{C76F525C-4047-4378-A432-74525AEBE007}" srcId="{6A678961-4A95-4733-881E-67768FAF005D}" destId="{7C795FC0-2109-407E-8623-FB9DEC38A748}" srcOrd="2" destOrd="0" parTransId="{B8A95309-BFA1-4A3A-AA17-D79B7320F2A5}" sibTransId="{102F67B5-D952-4EF3-8BF4-3260AB1442EA}"/>
    <dgm:cxn modelId="{87A3B048-F2AF-4D99-AD22-F4733DEF12A8}" srcId="{767B3F4E-5081-46CC-A96B-B722E21DBFEA}" destId="{A976579E-6792-43DF-97F6-86493090B5F5}" srcOrd="0" destOrd="0" parTransId="{570EAAD6-A055-42DD-AB74-7FC83E11B703}" sibTransId="{34BC952E-1DB8-4BCB-8180-C438D83B1993}"/>
    <dgm:cxn modelId="{2C402E6A-9295-41BC-99B9-4BE0BD9E7184}" type="presOf" srcId="{7C795FC0-2109-407E-8623-FB9DEC38A748}" destId="{4445482B-220D-407D-A9C7-0117A702FD4E}" srcOrd="0" destOrd="0" presId="urn:microsoft.com/office/officeart/2009/3/layout/RandomtoResultProcess"/>
    <dgm:cxn modelId="{7AD24F58-1471-4377-92BF-A90C72AAFF82}" type="presOf" srcId="{79459BC4-0506-428A-B7D9-134A46E6A3AE}" destId="{2C35CD0D-BADB-4AEA-9AF7-758204C208E6}" srcOrd="0" destOrd="0" presId="urn:microsoft.com/office/officeart/2009/3/layout/RandomtoResultProcess"/>
    <dgm:cxn modelId="{08D9347F-BFEF-4567-8ABD-304CB6B86D8A}" type="presOf" srcId="{4C0728EF-BAF1-43D5-8594-45BE35045C04}" destId="{C3F0EADA-8876-4B95-9652-F79CC327B067}" srcOrd="0" destOrd="1" presId="urn:microsoft.com/office/officeart/2009/3/layout/RandomtoResultProcess"/>
    <dgm:cxn modelId="{1719C38C-EB24-4DE9-B38B-5B13530421F7}" type="presOf" srcId="{767B3F4E-5081-46CC-A96B-B722E21DBFEA}" destId="{3EE9852F-6300-4C6F-A8B6-6DFAD577B862}" srcOrd="0" destOrd="0" presId="urn:microsoft.com/office/officeart/2009/3/layout/RandomtoResultProcess"/>
    <dgm:cxn modelId="{04EEB99A-4C8A-467A-9B85-DC3DC3CAB2D1}" srcId="{79459BC4-0506-428A-B7D9-134A46E6A3AE}" destId="{73DBC7E7-6399-432D-BEE4-954136512C46}" srcOrd="0" destOrd="0" parTransId="{FC719952-AEE7-4AC8-BCB0-F72B6DFF34A8}" sibTransId="{537A5EB7-A01F-4BDF-962D-DE53DE5FD6BB}"/>
    <dgm:cxn modelId="{800A909C-1A67-4A2C-8D0E-8B4640EFE9FA}" srcId="{6A678961-4A95-4733-881E-67768FAF005D}" destId="{872FCA1C-E985-491E-A7E0-1B46B86E46D6}" srcOrd="0" destOrd="0" parTransId="{39722C68-D94B-4CAC-863A-9172896B59AD}" sibTransId="{69E53083-9183-4D42-ABF9-535F152F9A05}"/>
    <dgm:cxn modelId="{C8B8499E-BDA0-4363-A380-6CBB218D8E89}" srcId="{6A678961-4A95-4733-881E-67768FAF005D}" destId="{767B3F4E-5081-46CC-A96B-B722E21DBFEA}" srcOrd="4" destOrd="0" parTransId="{934C6262-7569-4262-93A5-D9B39D8C21D2}" sibTransId="{B42C7091-2EF2-4F16-9538-98C6755E0A24}"/>
    <dgm:cxn modelId="{26064B9E-C6CF-4C9B-B207-81358B34DD16}" srcId="{872FCA1C-E985-491E-A7E0-1B46B86E46D6}" destId="{6014E432-B95A-4B22-A0F2-1D3F88142AAA}" srcOrd="3" destOrd="0" parTransId="{874BDEBE-48D0-4AAB-ABFB-B10A92C5817A}" sibTransId="{82DE22EB-3CA3-4C45-85F7-63E93D060270}"/>
    <dgm:cxn modelId="{70CC1AA5-FBE1-41D5-8BE9-1D379EDB1306}" srcId="{7C795FC0-2109-407E-8623-FB9DEC38A748}" destId="{4C0728EF-BAF1-43D5-8594-45BE35045C04}" srcOrd="1" destOrd="0" parTransId="{12EFB95B-E24E-4BEC-B103-6B0BE2AFBFD2}" sibTransId="{95498E23-9D92-44EF-A670-ABA390597C2D}"/>
    <dgm:cxn modelId="{56351BB0-4B1E-4D00-BB50-3B5B9443A669}" type="presOf" srcId="{73DBC7E7-6399-432D-BEE4-954136512C46}" destId="{23CCA4A2-3C48-4F88-8876-0660D2C75093}" srcOrd="0" destOrd="0" presId="urn:microsoft.com/office/officeart/2009/3/layout/RandomtoResultProcess"/>
    <dgm:cxn modelId="{78CA25BD-ABDD-412F-8318-CB1983A04E7D}" type="presOf" srcId="{2F557C4B-ADD4-4D9D-A7CF-BBC93A6D98D2}" destId="{4EB0240D-B370-44C4-B771-796C2E64416F}" srcOrd="0" destOrd="1" presId="urn:microsoft.com/office/officeart/2009/3/layout/RandomtoResultProcess"/>
    <dgm:cxn modelId="{B3FC2DBD-EB80-4157-A776-0B7919B8B78B}" type="presOf" srcId="{C182CFCB-5212-489F-8BBF-635C04F1DF6E}" destId="{8BF2D8F2-100D-4EC4-99D7-1CA8043D5875}" srcOrd="0" destOrd="1" presId="urn:microsoft.com/office/officeart/2009/3/layout/RandomtoResultProcess"/>
    <dgm:cxn modelId="{91000CC3-6E78-4CD8-8D9C-2B8446302E76}" srcId="{767B3F4E-5081-46CC-A96B-B722E21DBFEA}" destId="{E078244D-9536-40F1-BBB8-BD8BE84952A6}" srcOrd="2" destOrd="0" parTransId="{9EDC8EB1-F806-449F-B418-AFCDFA3ECC63}" sibTransId="{E6CCFD50-9C3F-4ECB-BEB2-04084D36CE32}"/>
    <dgm:cxn modelId="{8DDDEFC3-517A-434E-A658-466623D443D4}" type="presOf" srcId="{FF643BD3-66D2-4548-8C16-254A1A443218}" destId="{C3F0EADA-8876-4B95-9652-F79CC327B067}" srcOrd="0" destOrd="2" presId="urn:microsoft.com/office/officeart/2009/3/layout/RandomtoResultProcess"/>
    <dgm:cxn modelId="{2441D1C5-F0C1-4335-BB63-205C49BA523A}" type="presOf" srcId="{A976579E-6792-43DF-97F6-86493090B5F5}" destId="{4EB0240D-B370-44C4-B771-796C2E64416F}" srcOrd="0" destOrd="0" presId="urn:microsoft.com/office/officeart/2009/3/layout/RandomtoResultProcess"/>
    <dgm:cxn modelId="{481786DE-6245-4788-B4F7-F035C45FDCAB}" type="presOf" srcId="{CC765EAB-6676-4CEB-95A7-85A3ABB781CB}" destId="{23CCA4A2-3C48-4F88-8876-0660D2C75093}" srcOrd="0" destOrd="1" presId="urn:microsoft.com/office/officeart/2009/3/layout/RandomtoResultProcess"/>
    <dgm:cxn modelId="{017E16DF-B4D3-4249-A4E9-142EB718AD46}" type="presOf" srcId="{10FDC188-D3E9-4110-8CAA-C7F1DCA8DDA2}" destId="{C3F0EADA-8876-4B95-9652-F79CC327B067}" srcOrd="0" destOrd="0" presId="urn:microsoft.com/office/officeart/2009/3/layout/RandomtoResultProcess"/>
    <dgm:cxn modelId="{EA963FDF-EB96-4E60-86FE-7F8C7AE7264B}" srcId="{6E09965A-C292-4083-AA09-CB61EF0FE719}" destId="{C182CFCB-5212-489F-8BBF-635C04F1DF6E}" srcOrd="1" destOrd="0" parTransId="{3DA27D40-0BBD-44B2-B77D-6922A300EC94}" sibTransId="{F0E70E5E-A77C-4785-AEA0-26556C5CEBBD}"/>
    <dgm:cxn modelId="{9C0314E4-C9B0-4F22-85E8-7DB45F2336AF}" type="presOf" srcId="{FF64AA8F-D6DB-4E0D-B66B-322D4A4EBC67}" destId="{8BF2D8F2-100D-4EC4-99D7-1CA8043D5875}" srcOrd="0" destOrd="0" presId="urn:microsoft.com/office/officeart/2009/3/layout/RandomtoResultProcess"/>
    <dgm:cxn modelId="{D2C3C5E8-8D44-4441-9E5D-B7B77EBDF44A}" type="presOf" srcId="{4D84C219-55D9-45F2-89E6-C6411AEAD4C2}" destId="{8BF2D8F2-100D-4EC4-99D7-1CA8043D5875}" srcOrd="0" destOrd="2" presId="urn:microsoft.com/office/officeart/2009/3/layout/RandomtoResultProcess"/>
    <dgm:cxn modelId="{AE407EED-9489-4E9D-B76B-060298A65C30}" srcId="{6A678961-4A95-4733-881E-67768FAF005D}" destId="{79459BC4-0506-428A-B7D9-134A46E6A3AE}" srcOrd="3" destOrd="0" parTransId="{5C815329-0307-4171-AFBF-03CF1B0F9B81}" sibTransId="{4926A420-6EFA-4FEA-87B9-D0F657FC1F64}"/>
    <dgm:cxn modelId="{A67FBDEF-1D96-4A3F-8ACF-088FBF554446}" srcId="{872FCA1C-E985-491E-A7E0-1B46B86E46D6}" destId="{B62A92E4-BBFC-448D-BF04-EEB555E7FD0F}" srcOrd="2" destOrd="0" parTransId="{E9CE9A83-035A-4044-A4F1-EE1BC43E5353}" sibTransId="{0FDAE449-DF1E-4B80-9153-AA18EA374724}"/>
    <dgm:cxn modelId="{442BC5F4-4481-40B2-AFD7-E63A6E55A7DB}" type="presOf" srcId="{E078244D-9536-40F1-BBB8-BD8BE84952A6}" destId="{4EB0240D-B370-44C4-B771-796C2E64416F}" srcOrd="0" destOrd="2" presId="urn:microsoft.com/office/officeart/2009/3/layout/RandomtoResultProcess"/>
    <dgm:cxn modelId="{05E87FF7-8A5F-4937-A791-CF8CD028B098}" type="presOf" srcId="{EE8B5C13-4373-4AD0-93EB-2AEB153027D8}" destId="{2D9F7BA2-C505-4299-9051-21C126D543DA}" srcOrd="0" destOrd="0" presId="urn:microsoft.com/office/officeart/2009/3/layout/RandomtoResultProcess"/>
    <dgm:cxn modelId="{70B1F7F7-E47E-4B98-9819-944AE8182299}" type="presOf" srcId="{6014E432-B95A-4B22-A0F2-1D3F88142AAA}" destId="{2D9F7BA2-C505-4299-9051-21C126D543DA}" srcOrd="0" destOrd="3" presId="urn:microsoft.com/office/officeart/2009/3/layout/RandomtoResultProcess"/>
    <dgm:cxn modelId="{BFBEF4F9-1295-4AF6-BB35-201A59CC9557}" srcId="{767B3F4E-5081-46CC-A96B-B722E21DBFEA}" destId="{2F557C4B-ADD4-4D9D-A7CF-BBC93A6D98D2}" srcOrd="1" destOrd="0" parTransId="{9F819640-0179-4298-BF3C-7FCC8A7396BB}" sibTransId="{E90315F1-B2A0-47FA-BBF8-30F4963EE6EF}"/>
    <dgm:cxn modelId="{0E82CBFE-D6A5-4CBD-95E1-73225B9C9692}" type="presOf" srcId="{0A078619-70AE-4C8F-87B9-92C1F5DC9AB4}" destId="{2D9F7BA2-C505-4299-9051-21C126D543DA}" srcOrd="0" destOrd="1" presId="urn:microsoft.com/office/officeart/2009/3/layout/RandomtoResultProcess"/>
    <dgm:cxn modelId="{6835C513-EF2D-45A2-B3DB-C58DE18ACBBD}" type="presParOf" srcId="{3D392D54-7B69-40B7-8B50-88F910DB844F}" destId="{5CF7AF2D-C5F5-4790-A758-E46BF4DE197A}" srcOrd="0" destOrd="0" presId="urn:microsoft.com/office/officeart/2009/3/layout/RandomtoResultProcess"/>
    <dgm:cxn modelId="{EE17E595-9E59-48DC-8874-B761FC676500}" type="presParOf" srcId="{5CF7AF2D-C5F5-4790-A758-E46BF4DE197A}" destId="{5717AC08-B3EC-4AE6-BDC2-F361AA203E46}" srcOrd="0" destOrd="0" presId="urn:microsoft.com/office/officeart/2009/3/layout/RandomtoResultProcess"/>
    <dgm:cxn modelId="{CF05C922-35AC-4D23-AD01-94CBD5287C68}" type="presParOf" srcId="{5CF7AF2D-C5F5-4790-A758-E46BF4DE197A}" destId="{2D9F7BA2-C505-4299-9051-21C126D543DA}" srcOrd="1" destOrd="0" presId="urn:microsoft.com/office/officeart/2009/3/layout/RandomtoResultProcess"/>
    <dgm:cxn modelId="{C68DE3AE-9EB6-4104-83B8-7488F3CF4FC5}" type="presParOf" srcId="{5CF7AF2D-C5F5-4790-A758-E46BF4DE197A}" destId="{C2662418-0F9C-41CB-AE20-6913B80AE00F}" srcOrd="2" destOrd="0" presId="urn:microsoft.com/office/officeart/2009/3/layout/RandomtoResultProcess"/>
    <dgm:cxn modelId="{F3BBAA4B-D51B-46B4-9601-31F155354F0D}" type="presParOf" srcId="{5CF7AF2D-C5F5-4790-A758-E46BF4DE197A}" destId="{A1AAC2F3-9DC9-4B5E-8183-2B65D0CFFC56}" srcOrd="3" destOrd="0" presId="urn:microsoft.com/office/officeart/2009/3/layout/RandomtoResultProcess"/>
    <dgm:cxn modelId="{E0FA15DE-DB12-4A67-8EE3-A1066ACDC633}" type="presParOf" srcId="{5CF7AF2D-C5F5-4790-A758-E46BF4DE197A}" destId="{EE99177B-41DE-477D-8FB2-1B9346E194E8}" srcOrd="4" destOrd="0" presId="urn:microsoft.com/office/officeart/2009/3/layout/RandomtoResultProcess"/>
    <dgm:cxn modelId="{2ADE6E62-8DA6-4E8F-A4AE-D275171A8BEB}" type="presParOf" srcId="{5CF7AF2D-C5F5-4790-A758-E46BF4DE197A}" destId="{54C53FB2-D521-422B-A9DB-9BB5E4E91FC3}" srcOrd="5" destOrd="0" presId="urn:microsoft.com/office/officeart/2009/3/layout/RandomtoResultProcess"/>
    <dgm:cxn modelId="{1D529E91-D0F7-4CA0-8F59-F92FE24BAEBD}" type="presParOf" srcId="{5CF7AF2D-C5F5-4790-A758-E46BF4DE197A}" destId="{CDFD5BA7-F1BB-44B1-8772-23CF5B487D34}" srcOrd="6" destOrd="0" presId="urn:microsoft.com/office/officeart/2009/3/layout/RandomtoResultProcess"/>
    <dgm:cxn modelId="{B86BDFD7-FF4E-4C96-B931-7365194DEA29}" type="presParOf" srcId="{5CF7AF2D-C5F5-4790-A758-E46BF4DE197A}" destId="{6EDD4C0B-551A-439E-8C3A-3615124CE6A7}" srcOrd="7" destOrd="0" presId="urn:microsoft.com/office/officeart/2009/3/layout/RandomtoResultProcess"/>
    <dgm:cxn modelId="{70B6527A-B33E-4FCE-A5BC-759CE2C001D5}" type="presParOf" srcId="{5CF7AF2D-C5F5-4790-A758-E46BF4DE197A}" destId="{3D46E353-33CE-47B2-A3B4-8674FE6A3966}" srcOrd="8" destOrd="0" presId="urn:microsoft.com/office/officeart/2009/3/layout/RandomtoResultProcess"/>
    <dgm:cxn modelId="{55B75F13-A506-4649-8550-1AE2234C289F}" type="presParOf" srcId="{5CF7AF2D-C5F5-4790-A758-E46BF4DE197A}" destId="{05F4EB6C-51CD-4D7D-9F81-95394AFC87C9}" srcOrd="9" destOrd="0" presId="urn:microsoft.com/office/officeart/2009/3/layout/RandomtoResultProcess"/>
    <dgm:cxn modelId="{9EC2FE95-ACB6-4990-8AE4-A38D678A22DD}" type="presParOf" srcId="{5CF7AF2D-C5F5-4790-A758-E46BF4DE197A}" destId="{EDE90732-F2C4-47FC-AE90-7005BCD8E3C9}" srcOrd="10" destOrd="0" presId="urn:microsoft.com/office/officeart/2009/3/layout/RandomtoResultProcess"/>
    <dgm:cxn modelId="{367AD688-62B6-4C71-A795-15047A5D56AD}" type="presParOf" srcId="{5CF7AF2D-C5F5-4790-A758-E46BF4DE197A}" destId="{0E736229-081F-4EC2-BFA8-45AE426B45C6}" srcOrd="11" destOrd="0" presId="urn:microsoft.com/office/officeart/2009/3/layout/RandomtoResultProcess"/>
    <dgm:cxn modelId="{376CDD34-F5A6-458F-9BCF-576A34E33DD4}" type="presParOf" srcId="{5CF7AF2D-C5F5-4790-A758-E46BF4DE197A}" destId="{B1FC5F3E-F3C5-448C-865D-77AED8C8C89A}" srcOrd="12" destOrd="0" presId="urn:microsoft.com/office/officeart/2009/3/layout/RandomtoResultProcess"/>
    <dgm:cxn modelId="{D8E6A733-1BA0-4DD2-92D8-9C40AF630414}" type="presParOf" srcId="{5CF7AF2D-C5F5-4790-A758-E46BF4DE197A}" destId="{E30C665D-03F3-4995-BFF9-7314644DE4C4}" srcOrd="13" destOrd="0" presId="urn:microsoft.com/office/officeart/2009/3/layout/RandomtoResultProcess"/>
    <dgm:cxn modelId="{330DE57A-0442-401D-BC89-C6126013D77D}" type="presParOf" srcId="{5CF7AF2D-C5F5-4790-A758-E46BF4DE197A}" destId="{13EAD0B6-FF54-49A2-A3ED-F17BCDCBD180}" srcOrd="14" destOrd="0" presId="urn:microsoft.com/office/officeart/2009/3/layout/RandomtoResultProcess"/>
    <dgm:cxn modelId="{43B77AA5-A920-4A3D-AA5B-05CF5677C1AA}" type="presParOf" srcId="{5CF7AF2D-C5F5-4790-A758-E46BF4DE197A}" destId="{1B05FEDA-839C-4CA3-91DB-FCC693A4B3D7}" srcOrd="15" destOrd="0" presId="urn:microsoft.com/office/officeart/2009/3/layout/RandomtoResultProcess"/>
    <dgm:cxn modelId="{9EB06FC4-2183-4248-B780-C1F14B24DDA1}" type="presParOf" srcId="{5CF7AF2D-C5F5-4790-A758-E46BF4DE197A}" destId="{D0F79AA4-F946-4EAC-A0C9-DE1E73A5FF81}" srcOrd="16" destOrd="0" presId="urn:microsoft.com/office/officeart/2009/3/layout/RandomtoResultProcess"/>
    <dgm:cxn modelId="{2B43E1E0-8B54-41B3-8DAD-A4F900AEAD98}" type="presParOf" srcId="{5CF7AF2D-C5F5-4790-A758-E46BF4DE197A}" destId="{A07E09E5-C5AE-4689-9E10-00DBBB81A63E}" srcOrd="17" destOrd="0" presId="urn:microsoft.com/office/officeart/2009/3/layout/RandomtoResultProcess"/>
    <dgm:cxn modelId="{8AB22670-DFB5-4F47-BAE7-07E8F1CC714E}" type="presParOf" srcId="{5CF7AF2D-C5F5-4790-A758-E46BF4DE197A}" destId="{4DEDF18A-3CC7-4E28-B5F8-BF433D048832}" srcOrd="18" destOrd="0" presId="urn:microsoft.com/office/officeart/2009/3/layout/RandomtoResultProcess"/>
    <dgm:cxn modelId="{D67D24AD-311E-4849-89D8-819F5772310F}" type="presParOf" srcId="{5CF7AF2D-C5F5-4790-A758-E46BF4DE197A}" destId="{E18B3312-F330-4F39-A126-8726FA92BDAE}" srcOrd="19" destOrd="0" presId="urn:microsoft.com/office/officeart/2009/3/layout/RandomtoResultProcess"/>
    <dgm:cxn modelId="{15AF3454-C361-4C5F-9A4E-281E825F6E6D}" type="presParOf" srcId="{3D392D54-7B69-40B7-8B50-88F910DB844F}" destId="{96603010-BEEE-4CF1-BE5C-31ECF4908AB8}" srcOrd="1" destOrd="0" presId="urn:microsoft.com/office/officeart/2009/3/layout/RandomtoResultProcess"/>
    <dgm:cxn modelId="{83977D27-EC14-4B81-9572-02F988E281F8}" type="presParOf" srcId="{96603010-BEEE-4CF1-BE5C-31ECF4908AB8}" destId="{9E2A2C9A-3B01-473B-967E-7AC73A8902C4}" srcOrd="0" destOrd="0" presId="urn:microsoft.com/office/officeart/2009/3/layout/RandomtoResultProcess"/>
    <dgm:cxn modelId="{000B66F0-4949-4634-B6D3-0DF4F7CF0A97}" type="presParOf" srcId="{96603010-BEEE-4CF1-BE5C-31ECF4908AB8}" destId="{6B1D7B7D-A5DE-48D4-84FC-95A511B7BF40}" srcOrd="1" destOrd="0" presId="urn:microsoft.com/office/officeart/2009/3/layout/RandomtoResultProcess"/>
    <dgm:cxn modelId="{9589A817-556A-47AA-8807-86C278042DF0}" type="presParOf" srcId="{3D392D54-7B69-40B7-8B50-88F910DB844F}" destId="{DC1C51A4-BEC9-4410-8E31-8625CBA6842A}" srcOrd="2" destOrd="0" presId="urn:microsoft.com/office/officeart/2009/3/layout/RandomtoResultProcess"/>
    <dgm:cxn modelId="{D36B4911-D84B-4A7A-B25F-3F17CEC6C3A9}" type="presParOf" srcId="{DC1C51A4-BEC9-4410-8E31-8625CBA6842A}" destId="{1ADE787F-48B3-44C2-BEBB-D96F3DDA8DEA}" srcOrd="0" destOrd="0" presId="urn:microsoft.com/office/officeart/2009/3/layout/RandomtoResultProcess"/>
    <dgm:cxn modelId="{0D7F0511-1C23-440A-BECB-473A603550CF}" type="presParOf" srcId="{DC1C51A4-BEC9-4410-8E31-8625CBA6842A}" destId="{8BF2D8F2-100D-4EC4-99D7-1CA8043D5875}" srcOrd="1" destOrd="0" presId="urn:microsoft.com/office/officeart/2009/3/layout/RandomtoResultProcess"/>
    <dgm:cxn modelId="{804BC5EC-A1CA-41BE-B322-E87857910555}" type="presParOf" srcId="{DC1C51A4-BEC9-4410-8E31-8625CBA6842A}" destId="{656F4BC9-2942-4D2B-B947-999B0276AD25}" srcOrd="2" destOrd="0" presId="urn:microsoft.com/office/officeart/2009/3/layout/RandomtoResultProcess"/>
    <dgm:cxn modelId="{E7F3F6D4-9DE9-41D3-B348-D81BBD895AE2}" type="presParOf" srcId="{3D392D54-7B69-40B7-8B50-88F910DB844F}" destId="{9E705DB5-99AF-4F7B-A5B6-1BCAB7544577}" srcOrd="3" destOrd="0" presId="urn:microsoft.com/office/officeart/2009/3/layout/RandomtoResultProcess"/>
    <dgm:cxn modelId="{20762489-46CF-4C64-B129-1F2B303EA399}" type="presParOf" srcId="{9E705DB5-99AF-4F7B-A5B6-1BCAB7544577}" destId="{DA9361C8-E4EA-4BAD-BA4F-51FB314E6760}" srcOrd="0" destOrd="0" presId="urn:microsoft.com/office/officeart/2009/3/layout/RandomtoResultProcess"/>
    <dgm:cxn modelId="{AA4CC62B-1979-4854-92C4-D4A2BB6CE37D}" type="presParOf" srcId="{9E705DB5-99AF-4F7B-A5B6-1BCAB7544577}" destId="{3ED883EE-CA39-4B01-BEB3-B883494A0C88}" srcOrd="1" destOrd="0" presId="urn:microsoft.com/office/officeart/2009/3/layout/RandomtoResultProcess"/>
    <dgm:cxn modelId="{F5FF9C49-6D5E-4814-B95E-503AFEB476E3}" type="presParOf" srcId="{3D392D54-7B69-40B7-8B50-88F910DB844F}" destId="{FDC56F08-A70E-4173-83EA-C6C69847C0DF}" srcOrd="4" destOrd="0" presId="urn:microsoft.com/office/officeart/2009/3/layout/RandomtoResultProcess"/>
    <dgm:cxn modelId="{64AAD8B8-FC9C-4AEB-AE6E-02F88C9D3DCA}" type="presParOf" srcId="{FDC56F08-A70E-4173-83EA-C6C69847C0DF}" destId="{4445482B-220D-407D-A9C7-0117A702FD4E}" srcOrd="0" destOrd="0" presId="urn:microsoft.com/office/officeart/2009/3/layout/RandomtoResultProcess"/>
    <dgm:cxn modelId="{DB68FFEF-BC1D-43E7-91F9-CBDD2986F44D}" type="presParOf" srcId="{FDC56F08-A70E-4173-83EA-C6C69847C0DF}" destId="{C3F0EADA-8876-4B95-9652-F79CC327B067}" srcOrd="1" destOrd="0" presId="urn:microsoft.com/office/officeart/2009/3/layout/RandomtoResultProcess"/>
    <dgm:cxn modelId="{D3EC59C1-47F3-40E9-A621-7690511750D4}" type="presParOf" srcId="{FDC56F08-A70E-4173-83EA-C6C69847C0DF}" destId="{8479EB1C-91C3-4C55-B27C-C626C21BA738}" srcOrd="2" destOrd="0" presId="urn:microsoft.com/office/officeart/2009/3/layout/RandomtoResultProcess"/>
    <dgm:cxn modelId="{59A54B69-95A6-43AD-A754-5B4671476361}" type="presParOf" srcId="{3D392D54-7B69-40B7-8B50-88F910DB844F}" destId="{370855E0-E437-43E6-BE4A-39CE2F0C6067}" srcOrd="5" destOrd="0" presId="urn:microsoft.com/office/officeart/2009/3/layout/RandomtoResultProcess"/>
    <dgm:cxn modelId="{2C8E437C-B6B5-45B9-BF87-3FA08FE1285E}" type="presParOf" srcId="{370855E0-E437-43E6-BE4A-39CE2F0C6067}" destId="{58F1C81A-D038-4E8D-8A25-78476500CAC1}" srcOrd="0" destOrd="0" presId="urn:microsoft.com/office/officeart/2009/3/layout/RandomtoResultProcess"/>
    <dgm:cxn modelId="{64FFF567-02DB-49A9-87D8-B668720A970D}" type="presParOf" srcId="{370855E0-E437-43E6-BE4A-39CE2F0C6067}" destId="{09961226-CA0D-4AF8-832D-6C4A33E3A9B8}" srcOrd="1" destOrd="0" presId="urn:microsoft.com/office/officeart/2009/3/layout/RandomtoResultProcess"/>
    <dgm:cxn modelId="{F8479293-A54F-4E45-AA84-7838AACD5331}" type="presParOf" srcId="{3D392D54-7B69-40B7-8B50-88F910DB844F}" destId="{85E1092D-F4EB-4122-8F20-6182B312277F}" srcOrd="6" destOrd="0" presId="urn:microsoft.com/office/officeart/2009/3/layout/RandomtoResultProcess"/>
    <dgm:cxn modelId="{7C41E1A3-2BDB-4E77-B649-46262832686F}" type="presParOf" srcId="{85E1092D-F4EB-4122-8F20-6182B312277F}" destId="{2C35CD0D-BADB-4AEA-9AF7-758204C208E6}" srcOrd="0" destOrd="0" presId="urn:microsoft.com/office/officeart/2009/3/layout/RandomtoResultProcess"/>
    <dgm:cxn modelId="{75B14B07-CFAB-4D47-8404-76C128E2D8DF}" type="presParOf" srcId="{85E1092D-F4EB-4122-8F20-6182B312277F}" destId="{23CCA4A2-3C48-4F88-8876-0660D2C75093}" srcOrd="1" destOrd="0" presId="urn:microsoft.com/office/officeart/2009/3/layout/RandomtoResultProcess"/>
    <dgm:cxn modelId="{1ADF220C-88F2-4D03-8751-A0D9D39E6DD1}" type="presParOf" srcId="{85E1092D-F4EB-4122-8F20-6182B312277F}" destId="{3C6406D3-F100-4A5B-BAE5-E02A3EA2ADA2}" srcOrd="2" destOrd="0" presId="urn:microsoft.com/office/officeart/2009/3/layout/RandomtoResultProcess"/>
    <dgm:cxn modelId="{8DAC5920-CC14-4DB9-96F7-25B00FCCBFEA}" type="presParOf" srcId="{3D392D54-7B69-40B7-8B50-88F910DB844F}" destId="{C8940C90-B593-4439-B915-D4B1A32D3BE6}" srcOrd="7" destOrd="0" presId="urn:microsoft.com/office/officeart/2009/3/layout/RandomtoResultProcess"/>
    <dgm:cxn modelId="{FFC19414-307C-4FA9-992C-90448E1F336F}" type="presParOf" srcId="{C8940C90-B593-4439-B915-D4B1A32D3BE6}" destId="{93E11474-EE00-4A6A-A414-81482AFC3680}" srcOrd="0" destOrd="0" presId="urn:microsoft.com/office/officeart/2009/3/layout/RandomtoResultProcess"/>
    <dgm:cxn modelId="{698CFD6C-DAF8-4487-9BC2-6BD644B2EE48}" type="presParOf" srcId="{C8940C90-B593-4439-B915-D4B1A32D3BE6}" destId="{848F036C-CE1E-46A4-A59E-3A6D0EF8ECAF}" srcOrd="1" destOrd="0" presId="urn:microsoft.com/office/officeart/2009/3/layout/RandomtoResultProcess"/>
    <dgm:cxn modelId="{D81E49B6-4C89-451B-B6E5-0063420FC8C2}" type="presParOf" srcId="{3D392D54-7B69-40B7-8B50-88F910DB844F}" destId="{10505664-8BD4-44AF-AB1C-12DCDC981500}" srcOrd="8" destOrd="0" presId="urn:microsoft.com/office/officeart/2009/3/layout/RandomtoResultProcess"/>
    <dgm:cxn modelId="{57388E73-CFB2-4CF5-8274-21638815A443}" type="presParOf" srcId="{10505664-8BD4-44AF-AB1C-12DCDC981500}" destId="{3EE9852F-6300-4C6F-A8B6-6DFAD577B862}" srcOrd="0" destOrd="0" presId="urn:microsoft.com/office/officeart/2009/3/layout/RandomtoResultProcess"/>
    <dgm:cxn modelId="{59EE848A-DBE0-4208-842F-B17F1FBB847F}" type="presParOf" srcId="{10505664-8BD4-44AF-AB1C-12DCDC981500}" destId="{4EB0240D-B370-44C4-B771-796C2E64416F}" srcOrd="1" destOrd="0" presId="urn:microsoft.com/office/officeart/2009/3/layout/RandomtoResultProcess"/>
    <dgm:cxn modelId="{BCB90638-BEC1-4345-9B59-DF12FD82B1EF}" type="presParOf" srcId="{10505664-8BD4-44AF-AB1C-12DCDC981500}" destId="{8877423F-C9F2-48B6-A821-C4FC1207A957}" srcOrd="2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E5D9945-7F6D-4472-972A-59543BB2B0E6}" type="doc">
      <dgm:prSet loTypeId="urn:microsoft.com/office/officeart/2018/5/layout/CenteredIconLabelDescriptionList" loCatId="icon" qsTypeId="urn:microsoft.com/office/officeart/2005/8/quickstyle/simple1" qsCatId="simple" csTypeId="urn:microsoft.com/office/officeart/2005/8/colors/accent2_2" csCatId="accent2" phldr="1"/>
      <dgm:spPr/>
    </dgm:pt>
    <dgm:pt modelId="{9509E7CB-FC32-4849-A8AD-398D02192DCB}">
      <dgm:prSet phldrT="[Text]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2022</a:t>
          </a:r>
          <a:endParaRPr lang="en-IE"/>
        </a:p>
      </dgm:t>
    </dgm:pt>
    <dgm:pt modelId="{F17D0935-730D-41C6-9AA4-19A738C9D5D9}" type="parTrans" cxnId="{59709317-41AC-4AA2-811E-EAB3C2E6A988}">
      <dgm:prSet/>
      <dgm:spPr/>
      <dgm:t>
        <a:bodyPr/>
        <a:lstStyle/>
        <a:p>
          <a:endParaRPr lang="en-IE"/>
        </a:p>
      </dgm:t>
    </dgm:pt>
    <dgm:pt modelId="{1437BD9E-619C-406E-97D9-A3AF4E72CA22}" type="sibTrans" cxnId="{59709317-41AC-4AA2-811E-EAB3C2E6A988}">
      <dgm:prSet/>
      <dgm:spPr/>
      <dgm:t>
        <a:bodyPr/>
        <a:lstStyle/>
        <a:p>
          <a:endParaRPr lang="en-IE"/>
        </a:p>
      </dgm:t>
    </dgm:pt>
    <dgm:pt modelId="{8C573705-C5A3-42B9-B1A9-A4036AD08AE0}">
      <dgm:prSet phldrT="[Text]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2024</a:t>
          </a:r>
          <a:endParaRPr lang="en-IE"/>
        </a:p>
      </dgm:t>
    </dgm:pt>
    <dgm:pt modelId="{D192B025-AF39-485D-9DB8-0AF51ABAA099}" type="parTrans" cxnId="{A6F77337-0D13-47D1-8F87-091249EC9533}">
      <dgm:prSet/>
      <dgm:spPr/>
      <dgm:t>
        <a:bodyPr/>
        <a:lstStyle/>
        <a:p>
          <a:endParaRPr lang="en-IE"/>
        </a:p>
      </dgm:t>
    </dgm:pt>
    <dgm:pt modelId="{5A48A2E3-C377-435B-9192-C96AF26810A0}" type="sibTrans" cxnId="{A6F77337-0D13-47D1-8F87-091249EC9533}">
      <dgm:prSet/>
      <dgm:spPr/>
      <dgm:t>
        <a:bodyPr/>
        <a:lstStyle/>
        <a:p>
          <a:endParaRPr lang="en-IE"/>
        </a:p>
      </dgm:t>
    </dgm:pt>
    <dgm:pt modelId="{F791433A-8AFA-474C-ABBD-6B2DC35EEE0C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effectLst/>
              <a:latin typeface="Aptos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IT Sysadmin teams in CoMH</a:t>
          </a:r>
          <a:endParaRPr lang="en-IE" dirty="0">
            <a:latin typeface="Aptos" panose="020B0004020202020204" pitchFamily="34" charset="0"/>
          </a:endParaRPr>
        </a:p>
      </dgm:t>
    </dgm:pt>
    <dgm:pt modelId="{9C40BC3B-91BA-499B-856A-D02B0AA71855}" type="parTrans" cxnId="{ABD7556D-29DD-4D9B-9887-A8639682A5D9}">
      <dgm:prSet/>
      <dgm:spPr/>
      <dgm:t>
        <a:bodyPr/>
        <a:lstStyle/>
        <a:p>
          <a:endParaRPr lang="en-IE"/>
        </a:p>
      </dgm:t>
    </dgm:pt>
    <dgm:pt modelId="{F9C70A0E-B473-4F47-9624-BB9299784DB8}" type="sibTrans" cxnId="{ABD7556D-29DD-4D9B-9887-A8639682A5D9}">
      <dgm:prSet/>
      <dgm:spPr/>
      <dgm:t>
        <a:bodyPr/>
        <a:lstStyle/>
        <a:p>
          <a:endParaRPr lang="en-IE"/>
        </a:p>
      </dgm:t>
    </dgm:pt>
    <dgm:pt modelId="{7EAB7C21-C2A0-4695-BFF5-ED95FE5C6F1C}">
      <dgm:prSet phldrT="[Text]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2025</a:t>
          </a:r>
          <a:endParaRPr lang="en-IE"/>
        </a:p>
      </dgm:t>
    </dgm:pt>
    <dgm:pt modelId="{61E71C23-7A24-4246-B6F9-EAB91A1EB20A}" type="parTrans" cxnId="{D0C7381E-C33A-4E27-ADFC-499F67C85775}">
      <dgm:prSet/>
      <dgm:spPr/>
      <dgm:t>
        <a:bodyPr/>
        <a:lstStyle/>
        <a:p>
          <a:endParaRPr lang="en-IE"/>
        </a:p>
      </dgm:t>
    </dgm:pt>
    <dgm:pt modelId="{5D2CD01F-345E-49DF-BBA1-BE2A86D8ABC4}" type="sibTrans" cxnId="{D0C7381E-C33A-4E27-ADFC-499F67C85775}">
      <dgm:prSet/>
      <dgm:spPr/>
      <dgm:t>
        <a:bodyPr/>
        <a:lstStyle/>
        <a:p>
          <a:endParaRPr lang="en-IE"/>
        </a:p>
      </dgm:t>
    </dgm:pt>
    <dgm:pt modelId="{C1BA3448-31F0-47F7-803F-70ADBFF4278D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b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Buildings &amp; Estates Department</a:t>
          </a:r>
          <a:endParaRPr lang="en-IE" b="0">
            <a:latin typeface="+mn-lt"/>
          </a:endParaRPr>
        </a:p>
      </dgm:t>
    </dgm:pt>
    <dgm:pt modelId="{21E5B5DF-D235-40FB-B771-2C0E381380AE}" type="parTrans" cxnId="{D055DC66-5A1E-4495-8036-FC93050FBBA1}">
      <dgm:prSet/>
      <dgm:spPr/>
      <dgm:t>
        <a:bodyPr/>
        <a:lstStyle/>
        <a:p>
          <a:endParaRPr lang="en-IE"/>
        </a:p>
      </dgm:t>
    </dgm:pt>
    <dgm:pt modelId="{29C687C4-FAAC-4045-BD7D-7F8F8D6EE4D8}" type="sibTrans" cxnId="{D055DC66-5A1E-4495-8036-FC93050FBBA1}">
      <dgm:prSet/>
      <dgm:spPr/>
      <dgm:t>
        <a:bodyPr/>
        <a:lstStyle/>
        <a:p>
          <a:endParaRPr lang="en-IE"/>
        </a:p>
      </dgm:t>
    </dgm:pt>
    <dgm:pt modelId="{933D0A7C-5596-4412-BD83-A2214B5EC9D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Development of Facilities module</a:t>
          </a:r>
          <a:endParaRPr lang="en-IE">
            <a:latin typeface="+mn-lt"/>
          </a:endParaRPr>
        </a:p>
      </dgm:t>
    </dgm:pt>
    <dgm:pt modelId="{92C341F6-FB5B-4E32-910E-CE7727927F32}" type="parTrans" cxnId="{2C926FF7-8094-44F2-971F-3BEBD2896EEC}">
      <dgm:prSet/>
      <dgm:spPr/>
      <dgm:t>
        <a:bodyPr/>
        <a:lstStyle/>
        <a:p>
          <a:endParaRPr lang="en-IE"/>
        </a:p>
      </dgm:t>
    </dgm:pt>
    <dgm:pt modelId="{AC03967F-C246-4275-930A-257C879BA389}" type="sibTrans" cxnId="{2C926FF7-8094-44F2-971F-3BEBD2896EEC}">
      <dgm:prSet/>
      <dgm:spPr/>
      <dgm:t>
        <a:bodyPr/>
        <a:lstStyle/>
        <a:p>
          <a:endParaRPr lang="en-IE"/>
        </a:p>
      </dgm:t>
    </dgm:pt>
    <dgm:pt modelId="{43FB27B9-517B-48D8-81D3-3677A34225A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Further development of HR module</a:t>
          </a:r>
          <a:endParaRPr lang="en-IE">
            <a:latin typeface="+mn-lt"/>
          </a:endParaRPr>
        </a:p>
      </dgm:t>
    </dgm:pt>
    <dgm:pt modelId="{BB8C01BC-DD6C-41C1-9BE5-04A004461265}" type="parTrans" cxnId="{BA1B836C-E6D7-4AD4-A80E-9B9DD024A019}">
      <dgm:prSet/>
      <dgm:spPr/>
      <dgm:t>
        <a:bodyPr/>
        <a:lstStyle/>
        <a:p>
          <a:endParaRPr lang="en-IE"/>
        </a:p>
      </dgm:t>
    </dgm:pt>
    <dgm:pt modelId="{0157B960-C621-42E9-AFA1-85D9316099AB}" type="sibTrans" cxnId="{BA1B836C-E6D7-4AD4-A80E-9B9DD024A019}">
      <dgm:prSet/>
      <dgm:spPr/>
      <dgm:t>
        <a:bodyPr/>
        <a:lstStyle/>
        <a:p>
          <a:endParaRPr lang="en-IE"/>
        </a:p>
      </dgm:t>
    </dgm:pt>
    <dgm:pt modelId="{C02AF41B-A9EB-4DAB-8E64-F568B9B86BA5}">
      <dgm:prSet phldrT="[Text]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2023</a:t>
          </a:r>
          <a:endParaRPr lang="en-IE"/>
        </a:p>
      </dgm:t>
    </dgm:pt>
    <dgm:pt modelId="{B5A8492A-F741-491F-B42E-BBBEAA928CF8}" type="parTrans" cxnId="{0C7CE1F6-54F0-4258-981C-93A872A81744}">
      <dgm:prSet/>
      <dgm:spPr/>
      <dgm:t>
        <a:bodyPr/>
        <a:lstStyle/>
        <a:p>
          <a:endParaRPr lang="en-IE"/>
        </a:p>
      </dgm:t>
    </dgm:pt>
    <dgm:pt modelId="{51F65264-C4E6-4CE2-9656-5296D7A6C300}" type="sibTrans" cxnId="{0C7CE1F6-54F0-4258-981C-93A872A81744}">
      <dgm:prSet/>
      <dgm:spPr/>
      <dgm:t>
        <a:bodyPr/>
        <a:lstStyle/>
        <a:p>
          <a:endParaRPr lang="en-IE"/>
        </a:p>
      </dgm:t>
    </dgm:pt>
    <dgm:pt modelId="{7FBA0F61-BC79-4D11-8DFC-A552E7006961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>
              <a:effectLst/>
              <a:latin typeface="Aptos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Development of Change management module </a:t>
          </a:r>
          <a:endParaRPr lang="en-IE">
            <a:latin typeface="Aptos" panose="020B0004020202020204" pitchFamily="34" charset="0"/>
          </a:endParaRPr>
        </a:p>
      </dgm:t>
    </dgm:pt>
    <dgm:pt modelId="{0CF940D6-1D40-474B-8686-B351CCB7F0A1}" type="parTrans" cxnId="{D5917A69-34AD-4C1A-8FDD-AEF390187F03}">
      <dgm:prSet/>
      <dgm:spPr/>
      <dgm:t>
        <a:bodyPr/>
        <a:lstStyle/>
        <a:p>
          <a:endParaRPr lang="en-IE"/>
        </a:p>
      </dgm:t>
    </dgm:pt>
    <dgm:pt modelId="{A693B81D-B238-4F98-A95D-598FD9FF1EA5}" type="sibTrans" cxnId="{D5917A69-34AD-4C1A-8FDD-AEF390187F03}">
      <dgm:prSet/>
      <dgm:spPr/>
      <dgm:t>
        <a:bodyPr/>
        <a:lstStyle/>
        <a:p>
          <a:endParaRPr lang="en-IE"/>
        </a:p>
      </dgm:t>
    </dgm:pt>
    <dgm:pt modelId="{3EB8EB0A-8663-4F5F-A4E7-D08B439F7E5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Careers Department</a:t>
          </a:r>
          <a:endParaRPr lang="en-IE">
            <a:latin typeface="+mn-lt"/>
          </a:endParaRPr>
        </a:p>
      </dgm:t>
    </dgm:pt>
    <dgm:pt modelId="{B4177DEC-9322-46BF-B51A-5C0A1954D7F8}" type="parTrans" cxnId="{FE673CF7-60C6-4DF7-B6FB-D334F1CB7054}">
      <dgm:prSet/>
      <dgm:spPr/>
      <dgm:t>
        <a:bodyPr/>
        <a:lstStyle/>
        <a:p>
          <a:endParaRPr lang="en-IE"/>
        </a:p>
      </dgm:t>
    </dgm:pt>
    <dgm:pt modelId="{AF3D18EA-D4C6-42CE-A4D0-24FAD2AECC41}" type="sibTrans" cxnId="{FE673CF7-60C6-4DF7-B6FB-D334F1CB7054}">
      <dgm:prSet/>
      <dgm:spPr/>
      <dgm:t>
        <a:bodyPr/>
        <a:lstStyle/>
        <a:p>
          <a:endParaRPr lang="en-IE"/>
        </a:p>
      </dgm:t>
    </dgm:pt>
    <dgm:pt modelId="{594063DC-4106-4502-975E-2460CE4CA80C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Change management go live </a:t>
          </a:r>
          <a:endParaRPr lang="en-IE" b="1">
            <a:latin typeface="+mn-lt"/>
          </a:endParaRPr>
        </a:p>
      </dgm:t>
    </dgm:pt>
    <dgm:pt modelId="{FF102A40-BB8C-4251-A4E2-3FE184F4837A}" type="parTrans" cxnId="{8F2D0963-B219-4560-A11E-929FA408FF3A}">
      <dgm:prSet/>
      <dgm:spPr/>
      <dgm:t>
        <a:bodyPr/>
        <a:lstStyle/>
        <a:p>
          <a:endParaRPr lang="en-IE"/>
        </a:p>
      </dgm:t>
    </dgm:pt>
    <dgm:pt modelId="{DE95E200-47F2-4D52-990C-5CCEA6B881B6}" type="sibTrans" cxnId="{8F2D0963-B219-4560-A11E-929FA408FF3A}">
      <dgm:prSet/>
      <dgm:spPr/>
      <dgm:t>
        <a:bodyPr/>
        <a:lstStyle/>
        <a:p>
          <a:endParaRPr lang="en-IE"/>
        </a:p>
      </dgm:t>
    </dgm:pt>
    <dgm:pt modelId="{87BD36CD-1B22-4A61-B31B-0635AE481EBD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Problem management module built</a:t>
          </a:r>
          <a:endParaRPr lang="en-IE">
            <a:latin typeface="+mn-lt"/>
          </a:endParaRPr>
        </a:p>
      </dgm:t>
    </dgm:pt>
    <dgm:pt modelId="{7E75F6AB-379A-4C37-B612-AFEE436F320E}" type="parTrans" cxnId="{9F013110-4669-4DF5-BA6B-824585ABCE40}">
      <dgm:prSet/>
      <dgm:spPr/>
      <dgm:t>
        <a:bodyPr/>
        <a:lstStyle/>
        <a:p>
          <a:endParaRPr lang="en-IE"/>
        </a:p>
      </dgm:t>
    </dgm:pt>
    <dgm:pt modelId="{613B89E6-562B-4EDC-833E-6ED0B731A095}" type="sibTrans" cxnId="{9F013110-4669-4DF5-BA6B-824585ABCE40}">
      <dgm:prSet/>
      <dgm:spPr/>
      <dgm:t>
        <a:bodyPr/>
        <a:lstStyle/>
        <a:p>
          <a:endParaRPr lang="en-IE"/>
        </a:p>
      </dgm:t>
    </dgm:pt>
    <dgm:pt modelId="{CA9EE81D-8075-42C6-8D72-6DD7209DB64B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Finance department (Agresso team) onboarded</a:t>
          </a:r>
        </a:p>
        <a:p>
          <a:pPr>
            <a:lnSpc>
              <a:spcPct val="100000"/>
            </a:lnSpc>
          </a:pPr>
          <a:r>
            <a:rPr lang="en-US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HR department </a:t>
          </a:r>
        </a:p>
        <a:p>
          <a:pPr>
            <a:lnSpc>
              <a:spcPct val="100000"/>
            </a:lnSpc>
          </a:pPr>
          <a:r>
            <a:rPr lang="en-US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(HRIS Team)</a:t>
          </a:r>
        </a:p>
        <a:p>
          <a:pPr>
            <a:lnSpc>
              <a:spcPct val="100000"/>
            </a:lnSpc>
          </a:pPr>
          <a:r>
            <a:rPr lang="en-US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Onboarded</a:t>
          </a:r>
        </a:p>
        <a:p>
          <a:pPr>
            <a:lnSpc>
              <a:spcPct val="100000"/>
            </a:lnSpc>
          </a:pPr>
          <a:r>
            <a:rPr lang="en-US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Project Management module </a:t>
          </a:r>
          <a:endParaRPr lang="en-IE" dirty="0">
            <a:latin typeface="+mn-lt"/>
          </a:endParaRPr>
        </a:p>
      </dgm:t>
    </dgm:pt>
    <dgm:pt modelId="{ED425001-7A3E-48CF-B1B8-E0403BAA321D}" type="parTrans" cxnId="{0DC57B6C-21F2-44C7-A52D-46A740D1C92C}">
      <dgm:prSet/>
      <dgm:spPr/>
      <dgm:t>
        <a:bodyPr/>
        <a:lstStyle/>
        <a:p>
          <a:endParaRPr lang="en-IE"/>
        </a:p>
      </dgm:t>
    </dgm:pt>
    <dgm:pt modelId="{0CE01414-F4E0-48EE-843B-201302513D63}" type="sibTrans" cxnId="{0DC57B6C-21F2-44C7-A52D-46A740D1C92C}">
      <dgm:prSet/>
      <dgm:spPr/>
      <dgm:t>
        <a:bodyPr/>
        <a:lstStyle/>
        <a:p>
          <a:endParaRPr lang="en-IE"/>
        </a:p>
      </dgm:t>
    </dgm:pt>
    <dgm:pt modelId="{B53A5003-93B8-4F10-A0F9-7150800936AE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Platform developed for UCC</a:t>
          </a:r>
          <a:endParaRPr lang="en-IE"/>
        </a:p>
      </dgm:t>
    </dgm:pt>
    <dgm:pt modelId="{6CEF2937-32E6-48CD-B82C-4286F4046DAE}" type="parTrans" cxnId="{54266B97-3307-4A0E-9985-A07D81F0C1A4}">
      <dgm:prSet/>
      <dgm:spPr/>
      <dgm:t>
        <a:bodyPr/>
        <a:lstStyle/>
        <a:p>
          <a:endParaRPr lang="en-IE"/>
        </a:p>
      </dgm:t>
    </dgm:pt>
    <dgm:pt modelId="{72145B62-63BF-4538-9DF4-C799F9196A98}" type="sibTrans" cxnId="{54266B97-3307-4A0E-9985-A07D81F0C1A4}">
      <dgm:prSet/>
      <dgm:spPr/>
      <dgm:t>
        <a:bodyPr/>
        <a:lstStyle/>
        <a:p>
          <a:endParaRPr lang="en-IE"/>
        </a:p>
      </dgm:t>
    </dgm:pt>
    <dgm:pt modelId="{C9CD70F5-E0A0-4AA5-88FC-26E111814AB1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Student IT Services onboarded</a:t>
          </a:r>
          <a:endParaRPr lang="en-IE"/>
        </a:p>
      </dgm:t>
    </dgm:pt>
    <dgm:pt modelId="{80923871-E5AD-4BA1-818C-7D9B5EFF3333}" type="parTrans" cxnId="{1A4675C5-530B-4C39-BF25-F0910E76310E}">
      <dgm:prSet/>
      <dgm:spPr/>
      <dgm:t>
        <a:bodyPr/>
        <a:lstStyle/>
        <a:p>
          <a:endParaRPr lang="en-IE"/>
        </a:p>
      </dgm:t>
    </dgm:pt>
    <dgm:pt modelId="{6CE724D7-A1B0-49D7-B32C-B72F6B00CE0B}" type="sibTrans" cxnId="{1A4675C5-530B-4C39-BF25-F0910E76310E}">
      <dgm:prSet/>
      <dgm:spPr/>
      <dgm:t>
        <a:bodyPr/>
        <a:lstStyle/>
        <a:p>
          <a:endParaRPr lang="en-IE"/>
        </a:p>
      </dgm:t>
    </dgm:pt>
    <dgm:pt modelId="{3154747F-4DA0-47B9-8696-918996BF9665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Academic Services onboarded</a:t>
          </a:r>
        </a:p>
        <a:p>
          <a:pPr>
            <a:lnSpc>
              <a:spcPct val="100000"/>
            </a:lnSpc>
          </a:pPr>
          <a:r>
            <a:rPr lang="en-IE"/>
            <a:t>Knowledge Management module build</a:t>
          </a:r>
        </a:p>
      </dgm:t>
    </dgm:pt>
    <dgm:pt modelId="{70F6BA29-2026-4C02-81A2-C5C0936115B6}" type="parTrans" cxnId="{6288A6EF-B66E-4D1A-9C08-61BDEE2829F9}">
      <dgm:prSet/>
      <dgm:spPr/>
      <dgm:t>
        <a:bodyPr/>
        <a:lstStyle/>
        <a:p>
          <a:endParaRPr lang="en-IE"/>
        </a:p>
      </dgm:t>
    </dgm:pt>
    <dgm:pt modelId="{FE3C82E8-8116-4D61-B2C4-50EB5354BAFA}" type="sibTrans" cxnId="{6288A6EF-B66E-4D1A-9C08-61BDEE2829F9}">
      <dgm:prSet/>
      <dgm:spPr/>
      <dgm:t>
        <a:bodyPr/>
        <a:lstStyle/>
        <a:p>
          <a:endParaRPr lang="en-IE"/>
        </a:p>
      </dgm:t>
    </dgm:pt>
    <dgm:pt modelId="{B34663CA-0DA8-4FE4-804E-520F38A8A6D0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>
              <a:latin typeface="Aptos" panose="020B0004020202020204" pitchFamily="34" charset="0"/>
            </a:rPr>
            <a:t>All IT services teams onboarded</a:t>
          </a:r>
          <a:endParaRPr lang="en-IE">
            <a:latin typeface="Aptos" panose="020B0004020202020204" pitchFamily="34" charset="0"/>
          </a:endParaRPr>
        </a:p>
      </dgm:t>
    </dgm:pt>
    <dgm:pt modelId="{8FF13749-16F6-4F25-90FC-50128CC29B82}" type="parTrans" cxnId="{1B93DD39-13BA-47BA-A6F0-428EC33AF5E6}">
      <dgm:prSet/>
      <dgm:spPr/>
      <dgm:t>
        <a:bodyPr/>
        <a:lstStyle/>
        <a:p>
          <a:endParaRPr lang="en-IE"/>
        </a:p>
      </dgm:t>
    </dgm:pt>
    <dgm:pt modelId="{3CA7D55E-4040-4396-9EC2-1FD6FF409960}" type="sibTrans" cxnId="{1B93DD39-13BA-47BA-A6F0-428EC33AF5E6}">
      <dgm:prSet/>
      <dgm:spPr/>
      <dgm:t>
        <a:bodyPr/>
        <a:lstStyle/>
        <a:p>
          <a:endParaRPr lang="en-IE"/>
        </a:p>
      </dgm:t>
    </dgm:pt>
    <dgm:pt modelId="{2E146241-81D2-42E5-9EF9-ECDA9A6803AC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>
              <a:latin typeface="Aptos" panose="020B0004020202020204" pitchFamily="34" charset="0"/>
            </a:rPr>
            <a:t>Office of Corporate and Legal affairs onboarded</a:t>
          </a:r>
          <a:endParaRPr lang="en-IE">
            <a:latin typeface="Aptos" panose="020B0004020202020204" pitchFamily="34" charset="0"/>
          </a:endParaRPr>
        </a:p>
      </dgm:t>
    </dgm:pt>
    <dgm:pt modelId="{0AFCD1C6-60CC-46D0-8D63-3E185210C43C}" type="parTrans" cxnId="{2D1ACF59-4C12-46E7-B958-ADB37FB9E52E}">
      <dgm:prSet/>
      <dgm:spPr/>
      <dgm:t>
        <a:bodyPr/>
        <a:lstStyle/>
        <a:p>
          <a:endParaRPr lang="en-IE"/>
        </a:p>
      </dgm:t>
    </dgm:pt>
    <dgm:pt modelId="{C167D5E6-E201-48E7-9F94-5559A1443110}" type="sibTrans" cxnId="{2D1ACF59-4C12-46E7-B958-ADB37FB9E52E}">
      <dgm:prSet/>
      <dgm:spPr/>
      <dgm:t>
        <a:bodyPr/>
        <a:lstStyle/>
        <a:p>
          <a:endParaRPr lang="en-IE"/>
        </a:p>
      </dgm:t>
    </dgm:pt>
    <dgm:pt modelId="{3362EB75-BAE9-44BA-858C-EDEDC6A8C0F9}" type="pres">
      <dgm:prSet presAssocID="{6E5D9945-7F6D-4472-972A-59543BB2B0E6}" presName="root" presStyleCnt="0">
        <dgm:presLayoutVars>
          <dgm:dir/>
          <dgm:resizeHandles val="exact"/>
        </dgm:presLayoutVars>
      </dgm:prSet>
      <dgm:spPr/>
    </dgm:pt>
    <dgm:pt modelId="{2DF0336C-94D7-4BBE-9C74-183EC1128B81}" type="pres">
      <dgm:prSet presAssocID="{9509E7CB-FC32-4849-A8AD-398D02192DCB}" presName="compNode" presStyleCnt="0"/>
      <dgm:spPr/>
    </dgm:pt>
    <dgm:pt modelId="{6A1B0390-C85D-44F7-BFD5-4D745EE91750}" type="pres">
      <dgm:prSet presAssocID="{9509E7CB-FC32-4849-A8AD-398D02192DCB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raduation cap with solid fill"/>
        </a:ext>
      </dgm:extLst>
    </dgm:pt>
    <dgm:pt modelId="{B6DB007C-B72F-453F-A7FF-FF6432F9EF19}" type="pres">
      <dgm:prSet presAssocID="{9509E7CB-FC32-4849-A8AD-398D02192DCB}" presName="iconSpace" presStyleCnt="0"/>
      <dgm:spPr/>
    </dgm:pt>
    <dgm:pt modelId="{00777921-C01D-41AE-AAF0-B95229074FE5}" type="pres">
      <dgm:prSet presAssocID="{9509E7CB-FC32-4849-A8AD-398D02192DCB}" presName="parTx" presStyleLbl="revTx" presStyleIdx="0" presStyleCnt="8">
        <dgm:presLayoutVars>
          <dgm:chMax val="0"/>
          <dgm:chPref val="0"/>
        </dgm:presLayoutVars>
      </dgm:prSet>
      <dgm:spPr/>
    </dgm:pt>
    <dgm:pt modelId="{F79A3D34-9361-423E-9A36-FA72DC21F4DD}" type="pres">
      <dgm:prSet presAssocID="{9509E7CB-FC32-4849-A8AD-398D02192DCB}" presName="txSpace" presStyleCnt="0"/>
      <dgm:spPr/>
    </dgm:pt>
    <dgm:pt modelId="{756046A4-E406-4DA4-B8ED-D6B3347DEC6A}" type="pres">
      <dgm:prSet presAssocID="{9509E7CB-FC32-4849-A8AD-398D02192DCB}" presName="desTx" presStyleLbl="revTx" presStyleIdx="1" presStyleCnt="8">
        <dgm:presLayoutVars/>
      </dgm:prSet>
      <dgm:spPr/>
    </dgm:pt>
    <dgm:pt modelId="{5BA00817-CB9D-4D82-8791-088B371197E6}" type="pres">
      <dgm:prSet presAssocID="{1437BD9E-619C-406E-97D9-A3AF4E72CA22}" presName="sibTrans" presStyleCnt="0"/>
      <dgm:spPr/>
    </dgm:pt>
    <dgm:pt modelId="{BAB511E1-2821-4F2A-BF57-57B09EF9B5B3}" type="pres">
      <dgm:prSet presAssocID="{C02AF41B-A9EB-4DAB-8E64-F568B9B86BA5}" presName="compNode" presStyleCnt="0"/>
      <dgm:spPr/>
    </dgm:pt>
    <dgm:pt modelId="{C3D7ADB1-B433-4B36-9923-ECBC14045F42}" type="pres">
      <dgm:prSet presAssocID="{C02AF41B-A9EB-4DAB-8E64-F568B9B86BA5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Internet with solid fill"/>
        </a:ext>
      </dgm:extLst>
    </dgm:pt>
    <dgm:pt modelId="{6BF11A54-0033-4A0C-A50C-08FB10FF17AF}" type="pres">
      <dgm:prSet presAssocID="{C02AF41B-A9EB-4DAB-8E64-F568B9B86BA5}" presName="iconSpace" presStyleCnt="0"/>
      <dgm:spPr/>
    </dgm:pt>
    <dgm:pt modelId="{41EE3AF7-1A6A-470F-AE30-EDE0C1D7C3EE}" type="pres">
      <dgm:prSet presAssocID="{C02AF41B-A9EB-4DAB-8E64-F568B9B86BA5}" presName="parTx" presStyleLbl="revTx" presStyleIdx="2" presStyleCnt="8">
        <dgm:presLayoutVars>
          <dgm:chMax val="0"/>
          <dgm:chPref val="0"/>
        </dgm:presLayoutVars>
      </dgm:prSet>
      <dgm:spPr/>
    </dgm:pt>
    <dgm:pt modelId="{E1B470DB-B7C2-48BD-A3F4-5FB0C1AB9E4D}" type="pres">
      <dgm:prSet presAssocID="{C02AF41B-A9EB-4DAB-8E64-F568B9B86BA5}" presName="txSpace" presStyleCnt="0"/>
      <dgm:spPr/>
    </dgm:pt>
    <dgm:pt modelId="{87867C2B-92DC-4045-B5E5-0F7D4A477A2F}" type="pres">
      <dgm:prSet presAssocID="{C02AF41B-A9EB-4DAB-8E64-F568B9B86BA5}" presName="desTx" presStyleLbl="revTx" presStyleIdx="3" presStyleCnt="8">
        <dgm:presLayoutVars/>
      </dgm:prSet>
      <dgm:spPr/>
    </dgm:pt>
    <dgm:pt modelId="{C0F55078-A30E-4515-9FB5-B7A62EB8FEC5}" type="pres">
      <dgm:prSet presAssocID="{51F65264-C4E6-4CE2-9656-5296D7A6C300}" presName="sibTrans" presStyleCnt="0"/>
      <dgm:spPr/>
    </dgm:pt>
    <dgm:pt modelId="{8D09196D-51EC-4547-989E-745538729831}" type="pres">
      <dgm:prSet presAssocID="{8C573705-C5A3-42B9-B1A9-A4036AD08AE0}" presName="compNode" presStyleCnt="0"/>
      <dgm:spPr/>
    </dgm:pt>
    <dgm:pt modelId="{CDD73DBA-4288-4E61-9AD2-A350B11347B4}" type="pres">
      <dgm:prSet presAssocID="{8C573705-C5A3-42B9-B1A9-A4036AD08AE0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nk with solid fill"/>
        </a:ext>
      </dgm:extLst>
    </dgm:pt>
    <dgm:pt modelId="{428586B1-5AEE-4398-A3EA-ED7AF7BBF22D}" type="pres">
      <dgm:prSet presAssocID="{8C573705-C5A3-42B9-B1A9-A4036AD08AE0}" presName="iconSpace" presStyleCnt="0"/>
      <dgm:spPr/>
    </dgm:pt>
    <dgm:pt modelId="{BB66E054-88B3-47AC-A424-56E76C5E299B}" type="pres">
      <dgm:prSet presAssocID="{8C573705-C5A3-42B9-B1A9-A4036AD08AE0}" presName="parTx" presStyleLbl="revTx" presStyleIdx="4" presStyleCnt="8">
        <dgm:presLayoutVars>
          <dgm:chMax val="0"/>
          <dgm:chPref val="0"/>
        </dgm:presLayoutVars>
      </dgm:prSet>
      <dgm:spPr/>
    </dgm:pt>
    <dgm:pt modelId="{7C89D29B-C294-4311-A685-2F6D39D5333E}" type="pres">
      <dgm:prSet presAssocID="{8C573705-C5A3-42B9-B1A9-A4036AD08AE0}" presName="txSpace" presStyleCnt="0"/>
      <dgm:spPr/>
    </dgm:pt>
    <dgm:pt modelId="{F7E34EBB-2FBD-48A1-BF97-ADADB310B65D}" type="pres">
      <dgm:prSet presAssocID="{8C573705-C5A3-42B9-B1A9-A4036AD08AE0}" presName="desTx" presStyleLbl="revTx" presStyleIdx="5" presStyleCnt="8">
        <dgm:presLayoutVars/>
      </dgm:prSet>
      <dgm:spPr/>
    </dgm:pt>
    <dgm:pt modelId="{3A732C2F-42C5-4717-8D34-90D66F8BE546}" type="pres">
      <dgm:prSet presAssocID="{5A48A2E3-C377-435B-9192-C96AF26810A0}" presName="sibTrans" presStyleCnt="0"/>
      <dgm:spPr/>
    </dgm:pt>
    <dgm:pt modelId="{A45A637C-FFBF-41CF-A1C3-8511BD9EA21E}" type="pres">
      <dgm:prSet presAssocID="{7EAB7C21-C2A0-4695-BFF5-ED95FE5C6F1C}" presName="compNode" presStyleCnt="0"/>
      <dgm:spPr/>
    </dgm:pt>
    <dgm:pt modelId="{DC6CE11B-1908-48D1-97F9-405B8271FA92}" type="pres">
      <dgm:prSet presAssocID="{7EAB7C21-C2A0-4695-BFF5-ED95FE5C6F1C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roup of People"/>
        </a:ext>
      </dgm:extLst>
    </dgm:pt>
    <dgm:pt modelId="{0330F583-0BD4-473E-AFB0-038ADD87740D}" type="pres">
      <dgm:prSet presAssocID="{7EAB7C21-C2A0-4695-BFF5-ED95FE5C6F1C}" presName="iconSpace" presStyleCnt="0"/>
      <dgm:spPr/>
    </dgm:pt>
    <dgm:pt modelId="{CBAD9480-ED4D-4DB3-8536-0836D49E7AA0}" type="pres">
      <dgm:prSet presAssocID="{7EAB7C21-C2A0-4695-BFF5-ED95FE5C6F1C}" presName="parTx" presStyleLbl="revTx" presStyleIdx="6" presStyleCnt="8">
        <dgm:presLayoutVars>
          <dgm:chMax val="0"/>
          <dgm:chPref val="0"/>
        </dgm:presLayoutVars>
      </dgm:prSet>
      <dgm:spPr/>
    </dgm:pt>
    <dgm:pt modelId="{332AE9C9-23C5-42FE-9A28-CBC8AD523783}" type="pres">
      <dgm:prSet presAssocID="{7EAB7C21-C2A0-4695-BFF5-ED95FE5C6F1C}" presName="txSpace" presStyleCnt="0"/>
      <dgm:spPr/>
    </dgm:pt>
    <dgm:pt modelId="{B3E32A7A-8CDC-4865-95DA-CF1D9D204BEA}" type="pres">
      <dgm:prSet presAssocID="{7EAB7C21-C2A0-4695-BFF5-ED95FE5C6F1C}" presName="desTx" presStyleLbl="revTx" presStyleIdx="7" presStyleCnt="8">
        <dgm:presLayoutVars/>
      </dgm:prSet>
      <dgm:spPr/>
    </dgm:pt>
  </dgm:ptLst>
  <dgm:cxnLst>
    <dgm:cxn modelId="{9F013110-4669-4DF5-BA6B-824585ABCE40}" srcId="{8C573705-C5A3-42B9-B1A9-A4036AD08AE0}" destId="{87BD36CD-1B22-4A61-B31B-0635AE481EBD}" srcOrd="1" destOrd="0" parTransId="{7E75F6AB-379A-4C37-B612-AFEE436F320E}" sibTransId="{613B89E6-562B-4EDC-833E-6ED0B731A095}"/>
    <dgm:cxn modelId="{59709317-41AC-4AA2-811E-EAB3C2E6A988}" srcId="{6E5D9945-7F6D-4472-972A-59543BB2B0E6}" destId="{9509E7CB-FC32-4849-A8AD-398D02192DCB}" srcOrd="0" destOrd="0" parTransId="{F17D0935-730D-41C6-9AA4-19A738C9D5D9}" sibTransId="{1437BD9E-619C-406E-97D9-A3AF4E72CA22}"/>
    <dgm:cxn modelId="{D0C7381E-C33A-4E27-ADFC-499F67C85775}" srcId="{6E5D9945-7F6D-4472-972A-59543BB2B0E6}" destId="{7EAB7C21-C2A0-4695-BFF5-ED95FE5C6F1C}" srcOrd="3" destOrd="0" parTransId="{61E71C23-7A24-4246-B6F9-EAB91A1EB20A}" sibTransId="{5D2CD01F-345E-49DF-BBA1-BE2A86D8ABC4}"/>
    <dgm:cxn modelId="{FA75F61F-B6CC-474C-80F1-1E44B0ED4099}" type="presOf" srcId="{7FBA0F61-BC79-4D11-8DFC-A552E7006961}" destId="{87867C2B-92DC-4045-B5E5-0F7D4A477A2F}" srcOrd="0" destOrd="3" presId="urn:microsoft.com/office/officeart/2018/5/layout/CenteredIconLabelDescriptionList"/>
    <dgm:cxn modelId="{30558A24-79F4-4D85-B4CA-5CE722CEA9CA}" type="presOf" srcId="{933D0A7C-5596-4412-BD83-A2214B5EC9DB}" destId="{B3E32A7A-8CDC-4865-95DA-CF1D9D204BEA}" srcOrd="0" destOrd="1" presId="urn:microsoft.com/office/officeart/2018/5/layout/CenteredIconLabelDescriptionList"/>
    <dgm:cxn modelId="{55949427-2A77-4C1E-AFEF-B541BB5368D0}" type="presOf" srcId="{3EB8EB0A-8663-4F5F-A4E7-D08B439F7E52}" destId="{B3E32A7A-8CDC-4865-95DA-CF1D9D204BEA}" srcOrd="0" destOrd="2" presId="urn:microsoft.com/office/officeart/2018/5/layout/CenteredIconLabelDescriptionList"/>
    <dgm:cxn modelId="{C5501B2F-B832-4B00-BAD2-21CF76FC61A7}" type="presOf" srcId="{B53A5003-93B8-4F10-A0F9-7150800936AE}" destId="{756046A4-E406-4DA4-B8ED-D6B3347DEC6A}" srcOrd="0" destOrd="0" presId="urn:microsoft.com/office/officeart/2018/5/layout/CenteredIconLabelDescriptionList"/>
    <dgm:cxn modelId="{7FD46637-5DCC-41CE-BFB2-4C1D0C708708}" type="presOf" srcId="{C02AF41B-A9EB-4DAB-8E64-F568B9B86BA5}" destId="{41EE3AF7-1A6A-470F-AE30-EDE0C1D7C3EE}" srcOrd="0" destOrd="0" presId="urn:microsoft.com/office/officeart/2018/5/layout/CenteredIconLabelDescriptionList"/>
    <dgm:cxn modelId="{A6F77337-0D13-47D1-8F87-091249EC9533}" srcId="{6E5D9945-7F6D-4472-972A-59543BB2B0E6}" destId="{8C573705-C5A3-42B9-B1A9-A4036AD08AE0}" srcOrd="2" destOrd="0" parTransId="{D192B025-AF39-485D-9DB8-0AF51ABAA099}" sibTransId="{5A48A2E3-C377-435B-9192-C96AF26810A0}"/>
    <dgm:cxn modelId="{1B93DD39-13BA-47BA-A6F0-428EC33AF5E6}" srcId="{C02AF41B-A9EB-4DAB-8E64-F568B9B86BA5}" destId="{B34663CA-0DA8-4FE4-804E-520F38A8A6D0}" srcOrd="0" destOrd="0" parTransId="{8FF13749-16F6-4F25-90FC-50128CC29B82}" sibTransId="{3CA7D55E-4040-4396-9EC2-1FD6FF409960}"/>
    <dgm:cxn modelId="{8F2D0963-B219-4560-A11E-929FA408FF3A}" srcId="{8C573705-C5A3-42B9-B1A9-A4036AD08AE0}" destId="{594063DC-4106-4502-975E-2460CE4CA80C}" srcOrd="0" destOrd="0" parTransId="{FF102A40-BB8C-4251-A4E2-3FE184F4837A}" sibTransId="{DE95E200-47F2-4D52-990C-5CCEA6B881B6}"/>
    <dgm:cxn modelId="{D055DC66-5A1E-4495-8036-FC93050FBBA1}" srcId="{7EAB7C21-C2A0-4695-BFF5-ED95FE5C6F1C}" destId="{C1BA3448-31F0-47F7-803F-70ADBFF4278D}" srcOrd="0" destOrd="0" parTransId="{21E5B5DF-D235-40FB-B771-2C0E381380AE}" sibTransId="{29C687C4-FAAC-4045-BD7D-7F8F8D6EE4D8}"/>
    <dgm:cxn modelId="{0E197369-33FD-4EFC-812A-478E406BE5C4}" type="presOf" srcId="{3154747F-4DA0-47B9-8696-918996BF9665}" destId="{756046A4-E406-4DA4-B8ED-D6B3347DEC6A}" srcOrd="0" destOrd="2" presId="urn:microsoft.com/office/officeart/2018/5/layout/CenteredIconLabelDescriptionList"/>
    <dgm:cxn modelId="{D5917A69-34AD-4C1A-8FDD-AEF390187F03}" srcId="{C02AF41B-A9EB-4DAB-8E64-F568B9B86BA5}" destId="{7FBA0F61-BC79-4D11-8DFC-A552E7006961}" srcOrd="3" destOrd="0" parTransId="{0CF940D6-1D40-474B-8686-B351CCB7F0A1}" sibTransId="{A693B81D-B238-4F98-A95D-598FD9FF1EA5}"/>
    <dgm:cxn modelId="{04377A6B-45F3-4A09-881A-492A6F77DE69}" type="presOf" srcId="{F791433A-8AFA-474C-ABBD-6B2DC35EEE0C}" destId="{87867C2B-92DC-4045-B5E5-0F7D4A477A2F}" srcOrd="0" destOrd="2" presId="urn:microsoft.com/office/officeart/2018/5/layout/CenteredIconLabelDescriptionList"/>
    <dgm:cxn modelId="{0DC57B6C-21F2-44C7-A52D-46A740D1C92C}" srcId="{8C573705-C5A3-42B9-B1A9-A4036AD08AE0}" destId="{CA9EE81D-8075-42C6-8D72-6DD7209DB64B}" srcOrd="2" destOrd="0" parTransId="{ED425001-7A3E-48CF-B1B8-E0403BAA321D}" sibTransId="{0CE01414-F4E0-48EE-843B-201302513D63}"/>
    <dgm:cxn modelId="{BA1B836C-E6D7-4AD4-A80E-9B9DD024A019}" srcId="{7EAB7C21-C2A0-4695-BFF5-ED95FE5C6F1C}" destId="{43FB27B9-517B-48D8-81D3-3677A34225AA}" srcOrd="3" destOrd="0" parTransId="{BB8C01BC-DD6C-41C1-9BE5-04A004461265}" sibTransId="{0157B960-C621-42E9-AFA1-85D9316099AB}"/>
    <dgm:cxn modelId="{ABD7556D-29DD-4D9B-9887-A8639682A5D9}" srcId="{C02AF41B-A9EB-4DAB-8E64-F568B9B86BA5}" destId="{F791433A-8AFA-474C-ABBD-6B2DC35EEE0C}" srcOrd="2" destOrd="0" parTransId="{9C40BC3B-91BA-499B-856A-D02B0AA71855}" sibTransId="{F9C70A0E-B473-4F47-9624-BB9299784DB8}"/>
    <dgm:cxn modelId="{2D1ACF59-4C12-46E7-B958-ADB37FB9E52E}" srcId="{C02AF41B-A9EB-4DAB-8E64-F568B9B86BA5}" destId="{2E146241-81D2-42E5-9EF9-ECDA9A6803AC}" srcOrd="1" destOrd="0" parTransId="{0AFCD1C6-60CC-46D0-8D63-3E185210C43C}" sibTransId="{C167D5E6-E201-48E7-9F94-5559A1443110}"/>
    <dgm:cxn modelId="{8144467B-F398-46EA-BF42-62948E92098C}" type="presOf" srcId="{9509E7CB-FC32-4849-A8AD-398D02192DCB}" destId="{00777921-C01D-41AE-AAF0-B95229074FE5}" srcOrd="0" destOrd="0" presId="urn:microsoft.com/office/officeart/2018/5/layout/CenteredIconLabelDescriptionList"/>
    <dgm:cxn modelId="{43A71B7D-61F2-42B3-8151-AC3A07E76B10}" type="presOf" srcId="{43FB27B9-517B-48D8-81D3-3677A34225AA}" destId="{B3E32A7A-8CDC-4865-95DA-CF1D9D204BEA}" srcOrd="0" destOrd="3" presId="urn:microsoft.com/office/officeart/2018/5/layout/CenteredIconLabelDescriptionList"/>
    <dgm:cxn modelId="{BDD11B8D-C0A4-437A-87E9-CB0813782B1B}" type="presOf" srcId="{C1BA3448-31F0-47F7-803F-70ADBFF4278D}" destId="{B3E32A7A-8CDC-4865-95DA-CF1D9D204BEA}" srcOrd="0" destOrd="0" presId="urn:microsoft.com/office/officeart/2018/5/layout/CenteredIconLabelDescriptionList"/>
    <dgm:cxn modelId="{5F7C1D97-7295-4FC2-93E1-E79B0057E18C}" type="presOf" srcId="{7EAB7C21-C2A0-4695-BFF5-ED95FE5C6F1C}" destId="{CBAD9480-ED4D-4DB3-8536-0836D49E7AA0}" srcOrd="0" destOrd="0" presId="urn:microsoft.com/office/officeart/2018/5/layout/CenteredIconLabelDescriptionList"/>
    <dgm:cxn modelId="{54266B97-3307-4A0E-9985-A07D81F0C1A4}" srcId="{9509E7CB-FC32-4849-A8AD-398D02192DCB}" destId="{B53A5003-93B8-4F10-A0F9-7150800936AE}" srcOrd="0" destOrd="0" parTransId="{6CEF2937-32E6-48CD-B82C-4286F4046DAE}" sibTransId="{72145B62-63BF-4538-9DF4-C799F9196A98}"/>
    <dgm:cxn modelId="{160930AA-9734-46CB-87F3-0312EA843779}" type="presOf" srcId="{87BD36CD-1B22-4A61-B31B-0635AE481EBD}" destId="{F7E34EBB-2FBD-48A1-BF97-ADADB310B65D}" srcOrd="0" destOrd="1" presId="urn:microsoft.com/office/officeart/2018/5/layout/CenteredIconLabelDescriptionList"/>
    <dgm:cxn modelId="{74D345AD-93B0-4406-BBB7-C4BB8CA4FC73}" type="presOf" srcId="{C9CD70F5-E0A0-4AA5-88FC-26E111814AB1}" destId="{756046A4-E406-4DA4-B8ED-D6B3347DEC6A}" srcOrd="0" destOrd="1" presId="urn:microsoft.com/office/officeart/2018/5/layout/CenteredIconLabelDescriptionList"/>
    <dgm:cxn modelId="{5CFB20AF-43F1-4FBB-BC0D-105B5D979DA1}" type="presOf" srcId="{2E146241-81D2-42E5-9EF9-ECDA9A6803AC}" destId="{87867C2B-92DC-4045-B5E5-0F7D4A477A2F}" srcOrd="0" destOrd="1" presId="urn:microsoft.com/office/officeart/2018/5/layout/CenteredIconLabelDescriptionList"/>
    <dgm:cxn modelId="{9BAEB1BE-C283-4793-A8FA-17893B7A01EF}" type="presOf" srcId="{B34663CA-0DA8-4FE4-804E-520F38A8A6D0}" destId="{87867C2B-92DC-4045-B5E5-0F7D4A477A2F}" srcOrd="0" destOrd="0" presId="urn:microsoft.com/office/officeart/2018/5/layout/CenteredIconLabelDescriptionList"/>
    <dgm:cxn modelId="{1A4675C5-530B-4C39-BF25-F0910E76310E}" srcId="{9509E7CB-FC32-4849-A8AD-398D02192DCB}" destId="{C9CD70F5-E0A0-4AA5-88FC-26E111814AB1}" srcOrd="1" destOrd="0" parTransId="{80923871-E5AD-4BA1-818C-7D9B5EFF3333}" sibTransId="{6CE724D7-A1B0-49D7-B32C-B72F6B00CE0B}"/>
    <dgm:cxn modelId="{F929D6C9-02E7-4FAA-AA24-AA64DE398E58}" type="presOf" srcId="{8C573705-C5A3-42B9-B1A9-A4036AD08AE0}" destId="{BB66E054-88B3-47AC-A424-56E76C5E299B}" srcOrd="0" destOrd="0" presId="urn:microsoft.com/office/officeart/2018/5/layout/CenteredIconLabelDescriptionList"/>
    <dgm:cxn modelId="{E4A738CB-A916-420A-B32F-352A4382CA22}" type="presOf" srcId="{CA9EE81D-8075-42C6-8D72-6DD7209DB64B}" destId="{F7E34EBB-2FBD-48A1-BF97-ADADB310B65D}" srcOrd="0" destOrd="2" presId="urn:microsoft.com/office/officeart/2018/5/layout/CenteredIconLabelDescriptionList"/>
    <dgm:cxn modelId="{834765EF-E9D9-48F1-908A-8F0057AA8EE3}" type="presOf" srcId="{594063DC-4106-4502-975E-2460CE4CA80C}" destId="{F7E34EBB-2FBD-48A1-BF97-ADADB310B65D}" srcOrd="0" destOrd="0" presId="urn:microsoft.com/office/officeart/2018/5/layout/CenteredIconLabelDescriptionList"/>
    <dgm:cxn modelId="{6288A6EF-B66E-4D1A-9C08-61BDEE2829F9}" srcId="{9509E7CB-FC32-4849-A8AD-398D02192DCB}" destId="{3154747F-4DA0-47B9-8696-918996BF9665}" srcOrd="2" destOrd="0" parTransId="{70F6BA29-2026-4C02-81A2-C5C0936115B6}" sibTransId="{FE3C82E8-8116-4D61-B2C4-50EB5354BAFA}"/>
    <dgm:cxn modelId="{0C7CE1F6-54F0-4258-981C-93A872A81744}" srcId="{6E5D9945-7F6D-4472-972A-59543BB2B0E6}" destId="{C02AF41B-A9EB-4DAB-8E64-F568B9B86BA5}" srcOrd="1" destOrd="0" parTransId="{B5A8492A-F741-491F-B42E-BBBEAA928CF8}" sibTransId="{51F65264-C4E6-4CE2-9656-5296D7A6C300}"/>
    <dgm:cxn modelId="{FE673CF7-60C6-4DF7-B6FB-D334F1CB7054}" srcId="{7EAB7C21-C2A0-4695-BFF5-ED95FE5C6F1C}" destId="{3EB8EB0A-8663-4F5F-A4E7-D08B439F7E52}" srcOrd="2" destOrd="0" parTransId="{B4177DEC-9322-46BF-B51A-5C0A1954D7F8}" sibTransId="{AF3D18EA-D4C6-42CE-A4D0-24FAD2AECC41}"/>
    <dgm:cxn modelId="{2C926FF7-8094-44F2-971F-3BEBD2896EEC}" srcId="{7EAB7C21-C2A0-4695-BFF5-ED95FE5C6F1C}" destId="{933D0A7C-5596-4412-BD83-A2214B5EC9DB}" srcOrd="1" destOrd="0" parTransId="{92C341F6-FB5B-4E32-910E-CE7727927F32}" sibTransId="{AC03967F-C246-4275-930A-257C879BA389}"/>
    <dgm:cxn modelId="{870BA7FD-52D1-4E74-8E97-42217D9B254E}" type="presOf" srcId="{6E5D9945-7F6D-4472-972A-59543BB2B0E6}" destId="{3362EB75-BAE9-44BA-858C-EDEDC6A8C0F9}" srcOrd="0" destOrd="0" presId="urn:microsoft.com/office/officeart/2018/5/layout/CenteredIconLabelDescriptionList"/>
    <dgm:cxn modelId="{4574BB04-1C2A-4B5B-87FF-FB8877AB659E}" type="presParOf" srcId="{3362EB75-BAE9-44BA-858C-EDEDC6A8C0F9}" destId="{2DF0336C-94D7-4BBE-9C74-183EC1128B81}" srcOrd="0" destOrd="0" presId="urn:microsoft.com/office/officeart/2018/5/layout/CenteredIconLabelDescriptionList"/>
    <dgm:cxn modelId="{F07F49E0-927E-4F51-AAD4-641CA6988E7C}" type="presParOf" srcId="{2DF0336C-94D7-4BBE-9C74-183EC1128B81}" destId="{6A1B0390-C85D-44F7-BFD5-4D745EE91750}" srcOrd="0" destOrd="0" presId="urn:microsoft.com/office/officeart/2018/5/layout/CenteredIconLabelDescriptionList"/>
    <dgm:cxn modelId="{F6321A02-B317-4270-AC76-7F20B4C415CD}" type="presParOf" srcId="{2DF0336C-94D7-4BBE-9C74-183EC1128B81}" destId="{B6DB007C-B72F-453F-A7FF-FF6432F9EF19}" srcOrd="1" destOrd="0" presId="urn:microsoft.com/office/officeart/2018/5/layout/CenteredIconLabelDescriptionList"/>
    <dgm:cxn modelId="{E4758F54-F944-461B-8C20-E355B801178A}" type="presParOf" srcId="{2DF0336C-94D7-4BBE-9C74-183EC1128B81}" destId="{00777921-C01D-41AE-AAF0-B95229074FE5}" srcOrd="2" destOrd="0" presId="urn:microsoft.com/office/officeart/2018/5/layout/CenteredIconLabelDescriptionList"/>
    <dgm:cxn modelId="{AA793D97-2555-4E75-82E6-0183C3F7D5FB}" type="presParOf" srcId="{2DF0336C-94D7-4BBE-9C74-183EC1128B81}" destId="{F79A3D34-9361-423E-9A36-FA72DC21F4DD}" srcOrd="3" destOrd="0" presId="urn:microsoft.com/office/officeart/2018/5/layout/CenteredIconLabelDescriptionList"/>
    <dgm:cxn modelId="{20FC00BB-A3AF-4E63-BBC6-B80C8E295106}" type="presParOf" srcId="{2DF0336C-94D7-4BBE-9C74-183EC1128B81}" destId="{756046A4-E406-4DA4-B8ED-D6B3347DEC6A}" srcOrd="4" destOrd="0" presId="urn:microsoft.com/office/officeart/2018/5/layout/CenteredIconLabelDescriptionList"/>
    <dgm:cxn modelId="{947D566F-0E63-46A0-AC2A-C15AA1E72D5A}" type="presParOf" srcId="{3362EB75-BAE9-44BA-858C-EDEDC6A8C0F9}" destId="{5BA00817-CB9D-4D82-8791-088B371197E6}" srcOrd="1" destOrd="0" presId="urn:microsoft.com/office/officeart/2018/5/layout/CenteredIconLabelDescriptionList"/>
    <dgm:cxn modelId="{CB53571C-A900-4DBE-A28B-86A881467FAE}" type="presParOf" srcId="{3362EB75-BAE9-44BA-858C-EDEDC6A8C0F9}" destId="{BAB511E1-2821-4F2A-BF57-57B09EF9B5B3}" srcOrd="2" destOrd="0" presId="urn:microsoft.com/office/officeart/2018/5/layout/CenteredIconLabelDescriptionList"/>
    <dgm:cxn modelId="{8156B6F7-D229-4CF5-A6B5-2D4B3AF7A7FF}" type="presParOf" srcId="{BAB511E1-2821-4F2A-BF57-57B09EF9B5B3}" destId="{C3D7ADB1-B433-4B36-9923-ECBC14045F42}" srcOrd="0" destOrd="0" presId="urn:microsoft.com/office/officeart/2018/5/layout/CenteredIconLabelDescriptionList"/>
    <dgm:cxn modelId="{9DA8482B-A17E-4AF5-A01F-B20EC3442FB7}" type="presParOf" srcId="{BAB511E1-2821-4F2A-BF57-57B09EF9B5B3}" destId="{6BF11A54-0033-4A0C-A50C-08FB10FF17AF}" srcOrd="1" destOrd="0" presId="urn:microsoft.com/office/officeart/2018/5/layout/CenteredIconLabelDescriptionList"/>
    <dgm:cxn modelId="{6843359F-7EF8-4B8A-A6F3-883AAA2876E4}" type="presParOf" srcId="{BAB511E1-2821-4F2A-BF57-57B09EF9B5B3}" destId="{41EE3AF7-1A6A-470F-AE30-EDE0C1D7C3EE}" srcOrd="2" destOrd="0" presId="urn:microsoft.com/office/officeart/2018/5/layout/CenteredIconLabelDescriptionList"/>
    <dgm:cxn modelId="{758AE6F1-C248-4420-9428-072EFFC4A268}" type="presParOf" srcId="{BAB511E1-2821-4F2A-BF57-57B09EF9B5B3}" destId="{E1B470DB-B7C2-48BD-A3F4-5FB0C1AB9E4D}" srcOrd="3" destOrd="0" presId="urn:microsoft.com/office/officeart/2018/5/layout/CenteredIconLabelDescriptionList"/>
    <dgm:cxn modelId="{0554FB45-18C9-4D4D-AB69-9515A004D4D4}" type="presParOf" srcId="{BAB511E1-2821-4F2A-BF57-57B09EF9B5B3}" destId="{87867C2B-92DC-4045-B5E5-0F7D4A477A2F}" srcOrd="4" destOrd="0" presId="urn:microsoft.com/office/officeart/2018/5/layout/CenteredIconLabelDescriptionList"/>
    <dgm:cxn modelId="{54234896-849F-4221-A9C3-B1688DAF4838}" type="presParOf" srcId="{3362EB75-BAE9-44BA-858C-EDEDC6A8C0F9}" destId="{C0F55078-A30E-4515-9FB5-B7A62EB8FEC5}" srcOrd="3" destOrd="0" presId="urn:microsoft.com/office/officeart/2018/5/layout/CenteredIconLabelDescriptionList"/>
    <dgm:cxn modelId="{27C16E00-049F-432B-B8AE-9EF9A7264AF8}" type="presParOf" srcId="{3362EB75-BAE9-44BA-858C-EDEDC6A8C0F9}" destId="{8D09196D-51EC-4547-989E-745538729831}" srcOrd="4" destOrd="0" presId="urn:microsoft.com/office/officeart/2018/5/layout/CenteredIconLabelDescriptionList"/>
    <dgm:cxn modelId="{31E5A038-CF4C-4241-ACE0-8F32BD476238}" type="presParOf" srcId="{8D09196D-51EC-4547-989E-745538729831}" destId="{CDD73DBA-4288-4E61-9AD2-A350B11347B4}" srcOrd="0" destOrd="0" presId="urn:microsoft.com/office/officeart/2018/5/layout/CenteredIconLabelDescriptionList"/>
    <dgm:cxn modelId="{8E78A9AE-1131-4DFE-AB7B-5E7DE843BD1F}" type="presParOf" srcId="{8D09196D-51EC-4547-989E-745538729831}" destId="{428586B1-5AEE-4398-A3EA-ED7AF7BBF22D}" srcOrd="1" destOrd="0" presId="urn:microsoft.com/office/officeart/2018/5/layout/CenteredIconLabelDescriptionList"/>
    <dgm:cxn modelId="{855D2941-0F0B-4384-AE2F-53990E6F20B9}" type="presParOf" srcId="{8D09196D-51EC-4547-989E-745538729831}" destId="{BB66E054-88B3-47AC-A424-56E76C5E299B}" srcOrd="2" destOrd="0" presId="urn:microsoft.com/office/officeart/2018/5/layout/CenteredIconLabelDescriptionList"/>
    <dgm:cxn modelId="{BA7B1527-2024-42EB-98E0-20781F0689CD}" type="presParOf" srcId="{8D09196D-51EC-4547-989E-745538729831}" destId="{7C89D29B-C294-4311-A685-2F6D39D5333E}" srcOrd="3" destOrd="0" presId="urn:microsoft.com/office/officeart/2018/5/layout/CenteredIconLabelDescriptionList"/>
    <dgm:cxn modelId="{93FA37A3-0A23-494D-A9D5-8FAB30FAEA68}" type="presParOf" srcId="{8D09196D-51EC-4547-989E-745538729831}" destId="{F7E34EBB-2FBD-48A1-BF97-ADADB310B65D}" srcOrd="4" destOrd="0" presId="urn:microsoft.com/office/officeart/2018/5/layout/CenteredIconLabelDescriptionList"/>
    <dgm:cxn modelId="{AD9E5DD5-3395-4310-B8C1-CFEA50C20732}" type="presParOf" srcId="{3362EB75-BAE9-44BA-858C-EDEDC6A8C0F9}" destId="{3A732C2F-42C5-4717-8D34-90D66F8BE546}" srcOrd="5" destOrd="0" presId="urn:microsoft.com/office/officeart/2018/5/layout/CenteredIconLabelDescriptionList"/>
    <dgm:cxn modelId="{0484D07F-1B2C-4244-9B03-2CAAD349093D}" type="presParOf" srcId="{3362EB75-BAE9-44BA-858C-EDEDC6A8C0F9}" destId="{A45A637C-FFBF-41CF-A1C3-8511BD9EA21E}" srcOrd="6" destOrd="0" presId="urn:microsoft.com/office/officeart/2018/5/layout/CenteredIconLabelDescriptionList"/>
    <dgm:cxn modelId="{8880652F-31C8-4FDD-A33B-8FCBFD0FB04D}" type="presParOf" srcId="{A45A637C-FFBF-41CF-A1C3-8511BD9EA21E}" destId="{DC6CE11B-1908-48D1-97F9-405B8271FA92}" srcOrd="0" destOrd="0" presId="urn:microsoft.com/office/officeart/2018/5/layout/CenteredIconLabelDescriptionList"/>
    <dgm:cxn modelId="{2A47A785-25E9-47C3-B15C-BE431F3D57FB}" type="presParOf" srcId="{A45A637C-FFBF-41CF-A1C3-8511BD9EA21E}" destId="{0330F583-0BD4-473E-AFB0-038ADD87740D}" srcOrd="1" destOrd="0" presId="urn:microsoft.com/office/officeart/2018/5/layout/CenteredIconLabelDescriptionList"/>
    <dgm:cxn modelId="{672E28C0-320B-4657-9403-7C6065DA0034}" type="presParOf" srcId="{A45A637C-FFBF-41CF-A1C3-8511BD9EA21E}" destId="{CBAD9480-ED4D-4DB3-8536-0836D49E7AA0}" srcOrd="2" destOrd="0" presId="urn:microsoft.com/office/officeart/2018/5/layout/CenteredIconLabelDescriptionList"/>
    <dgm:cxn modelId="{F6E9F3A7-9F22-4B63-9882-94F6FEEDC8EF}" type="presParOf" srcId="{A45A637C-FFBF-41CF-A1C3-8511BD9EA21E}" destId="{332AE9C9-23C5-42FE-9A28-CBC8AD523783}" srcOrd="3" destOrd="0" presId="urn:microsoft.com/office/officeart/2018/5/layout/CenteredIconLabelDescriptionList"/>
    <dgm:cxn modelId="{D9D67EC3-51EF-4B7F-9749-DA6C145F3587}" type="presParOf" srcId="{A45A637C-FFBF-41CF-A1C3-8511BD9EA21E}" destId="{B3E32A7A-8CDC-4865-95DA-CF1D9D204BEA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E963DD6-1F39-458D-8FB9-1D2C8C8235DB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29B61D08-1782-483F-80D9-A2D0F056A9DE}">
      <dgm:prSet phldrT="[Text]"/>
      <dgm:spPr/>
      <dgm:t>
        <a:bodyPr/>
        <a:lstStyle/>
        <a:p>
          <a:r>
            <a:rPr lang="en-US" dirty="0"/>
            <a:t>Successes</a:t>
          </a:r>
          <a:endParaRPr lang="en-IE" dirty="0"/>
        </a:p>
      </dgm:t>
    </dgm:pt>
    <dgm:pt modelId="{3CAD87CC-C844-4093-9A47-D3C354D17751}" type="parTrans" cxnId="{96C1775B-6C4D-46E6-8D5C-1BDCC8D8AEFC}">
      <dgm:prSet/>
      <dgm:spPr/>
      <dgm:t>
        <a:bodyPr/>
        <a:lstStyle/>
        <a:p>
          <a:endParaRPr lang="en-IE"/>
        </a:p>
      </dgm:t>
    </dgm:pt>
    <dgm:pt modelId="{DB85D319-DFF1-4444-B054-1172D6808E74}" type="sibTrans" cxnId="{96C1775B-6C4D-46E6-8D5C-1BDCC8D8AEFC}">
      <dgm:prSet/>
      <dgm:spPr/>
      <dgm:t>
        <a:bodyPr/>
        <a:lstStyle/>
        <a:p>
          <a:endParaRPr lang="en-IE"/>
        </a:p>
      </dgm:t>
    </dgm:pt>
    <dgm:pt modelId="{394E6713-231D-4DF2-BEDB-797ACC4F87A8}">
      <dgm:prSet phldrT="[Text]"/>
      <dgm:spPr/>
      <dgm:t>
        <a:bodyPr/>
        <a:lstStyle/>
        <a:p>
          <a:r>
            <a:rPr lang="en-US"/>
            <a:t>Senior level sponsorship of project</a:t>
          </a:r>
          <a:endParaRPr lang="en-IE"/>
        </a:p>
      </dgm:t>
    </dgm:pt>
    <dgm:pt modelId="{D73B3C5B-B1F6-4511-9065-26A05BD1CDAF}" type="parTrans" cxnId="{12FB74C1-721B-4B1B-9B80-A732CEA42567}">
      <dgm:prSet/>
      <dgm:spPr/>
      <dgm:t>
        <a:bodyPr/>
        <a:lstStyle/>
        <a:p>
          <a:endParaRPr lang="en-IE"/>
        </a:p>
      </dgm:t>
    </dgm:pt>
    <dgm:pt modelId="{56FD462D-5C1B-4471-AB6B-18EAB7D2EF65}" type="sibTrans" cxnId="{12FB74C1-721B-4B1B-9B80-A732CEA42567}">
      <dgm:prSet/>
      <dgm:spPr/>
      <dgm:t>
        <a:bodyPr/>
        <a:lstStyle/>
        <a:p>
          <a:endParaRPr lang="en-IE"/>
        </a:p>
      </dgm:t>
    </dgm:pt>
    <dgm:pt modelId="{81BD859E-1425-476D-A441-CD15651E85F7}">
      <dgm:prSet phldrT="[Text]"/>
      <dgm:spPr/>
      <dgm:t>
        <a:bodyPr/>
        <a:lstStyle/>
        <a:p>
          <a:r>
            <a:rPr lang="en-US" dirty="0"/>
            <a:t>Obstacles</a:t>
          </a:r>
          <a:endParaRPr lang="en-IE" dirty="0"/>
        </a:p>
      </dgm:t>
    </dgm:pt>
    <dgm:pt modelId="{0B51212A-F634-48F6-A79F-00E572BE2C30}" type="parTrans" cxnId="{A388CB55-4CBD-46B9-BDE7-06A933C1BA6F}">
      <dgm:prSet/>
      <dgm:spPr/>
      <dgm:t>
        <a:bodyPr/>
        <a:lstStyle/>
        <a:p>
          <a:endParaRPr lang="en-IE"/>
        </a:p>
      </dgm:t>
    </dgm:pt>
    <dgm:pt modelId="{6EEA2636-160A-4E22-ABCE-423891F215F0}" type="sibTrans" cxnId="{A388CB55-4CBD-46B9-BDE7-06A933C1BA6F}">
      <dgm:prSet/>
      <dgm:spPr/>
      <dgm:t>
        <a:bodyPr/>
        <a:lstStyle/>
        <a:p>
          <a:endParaRPr lang="en-IE"/>
        </a:p>
      </dgm:t>
    </dgm:pt>
    <dgm:pt modelId="{43CD163A-94DF-4985-8EB8-CABB7B57949B}">
      <dgm:prSet phldrT="[Text]" custT="1"/>
      <dgm:spPr/>
      <dgm:t>
        <a:bodyPr/>
        <a:lstStyle/>
        <a:p>
          <a:r>
            <a:rPr lang="en-US" sz="1600" dirty="0"/>
            <a:t>Project insufficiently or incorrectly resourced at local level</a:t>
          </a:r>
          <a:endParaRPr lang="en-IE" sz="1600" dirty="0"/>
        </a:p>
      </dgm:t>
    </dgm:pt>
    <dgm:pt modelId="{3DAC2607-9A88-4138-8766-98DE924DC255}" type="parTrans" cxnId="{AFB2913B-43BF-4061-803D-58F1B86BC2C6}">
      <dgm:prSet/>
      <dgm:spPr/>
      <dgm:t>
        <a:bodyPr/>
        <a:lstStyle/>
        <a:p>
          <a:endParaRPr lang="en-IE"/>
        </a:p>
      </dgm:t>
    </dgm:pt>
    <dgm:pt modelId="{5A5FFC00-9EEE-4C8E-A4EA-ED1C33EBB3BF}" type="sibTrans" cxnId="{AFB2913B-43BF-4061-803D-58F1B86BC2C6}">
      <dgm:prSet/>
      <dgm:spPr/>
      <dgm:t>
        <a:bodyPr/>
        <a:lstStyle/>
        <a:p>
          <a:endParaRPr lang="en-IE"/>
        </a:p>
      </dgm:t>
    </dgm:pt>
    <dgm:pt modelId="{76872111-03A7-4EB8-A321-D9AA981D3755}">
      <dgm:prSet phldrT="[Text]"/>
      <dgm:spPr/>
      <dgm:t>
        <a:bodyPr/>
        <a:lstStyle/>
        <a:p>
          <a:r>
            <a:rPr lang="en-US" dirty="0"/>
            <a:t>Strong project governance</a:t>
          </a:r>
          <a:endParaRPr lang="en-IE" dirty="0"/>
        </a:p>
      </dgm:t>
    </dgm:pt>
    <dgm:pt modelId="{43B659D7-9E14-46C6-BD87-D1364B8A9392}" type="parTrans" cxnId="{C60B7376-D7AE-4217-852A-BEE56F711CA7}">
      <dgm:prSet/>
      <dgm:spPr/>
      <dgm:t>
        <a:bodyPr/>
        <a:lstStyle/>
        <a:p>
          <a:endParaRPr lang="en-IE"/>
        </a:p>
      </dgm:t>
    </dgm:pt>
    <dgm:pt modelId="{96F4F949-1F6F-419C-8C54-FA87BAB301E4}" type="sibTrans" cxnId="{C60B7376-D7AE-4217-852A-BEE56F711CA7}">
      <dgm:prSet/>
      <dgm:spPr/>
      <dgm:t>
        <a:bodyPr/>
        <a:lstStyle/>
        <a:p>
          <a:endParaRPr lang="en-IE"/>
        </a:p>
      </dgm:t>
    </dgm:pt>
    <dgm:pt modelId="{64E7A03B-DFA2-4A8A-B3ED-0BBF8089A78D}">
      <dgm:prSet phldrT="[Text]"/>
      <dgm:spPr/>
      <dgm:t>
        <a:bodyPr/>
        <a:lstStyle/>
        <a:p>
          <a:r>
            <a:rPr lang="en-US"/>
            <a:t>Team buy-in to change project</a:t>
          </a:r>
          <a:endParaRPr lang="en-IE"/>
        </a:p>
      </dgm:t>
    </dgm:pt>
    <dgm:pt modelId="{8E09F419-2D3E-47C3-9866-D205252D87ED}" type="parTrans" cxnId="{AEB71E5C-C458-4A2E-8B79-0C83BA5CF58A}">
      <dgm:prSet/>
      <dgm:spPr/>
      <dgm:t>
        <a:bodyPr/>
        <a:lstStyle/>
        <a:p>
          <a:endParaRPr lang="en-IE"/>
        </a:p>
      </dgm:t>
    </dgm:pt>
    <dgm:pt modelId="{7DFECADD-F278-43ED-8768-2DDC1FB9053C}" type="sibTrans" cxnId="{AEB71E5C-C458-4A2E-8B79-0C83BA5CF58A}">
      <dgm:prSet/>
      <dgm:spPr/>
      <dgm:t>
        <a:bodyPr/>
        <a:lstStyle/>
        <a:p>
          <a:endParaRPr lang="en-IE"/>
        </a:p>
      </dgm:t>
    </dgm:pt>
    <dgm:pt modelId="{7C7C4F2D-C6F2-416E-8CF8-07AB124E76F3}">
      <dgm:prSet phldrT="[Text]"/>
      <dgm:spPr/>
      <dgm:t>
        <a:bodyPr/>
        <a:lstStyle/>
        <a:p>
          <a:r>
            <a:rPr lang="en-US" dirty="0"/>
            <a:t>Post go-live stakeholder engagement</a:t>
          </a:r>
          <a:endParaRPr lang="en-IE" dirty="0"/>
        </a:p>
      </dgm:t>
    </dgm:pt>
    <dgm:pt modelId="{F68BF024-DE65-4161-A8FB-ECD707B81DFB}" type="parTrans" cxnId="{3A1579C0-53BA-4178-B520-ACDEB7708DF4}">
      <dgm:prSet/>
      <dgm:spPr/>
      <dgm:t>
        <a:bodyPr/>
        <a:lstStyle/>
        <a:p>
          <a:endParaRPr lang="en-IE"/>
        </a:p>
      </dgm:t>
    </dgm:pt>
    <dgm:pt modelId="{82CD8591-4FCB-457C-9146-29C463A4C78B}" type="sibTrans" cxnId="{3A1579C0-53BA-4178-B520-ACDEB7708DF4}">
      <dgm:prSet/>
      <dgm:spPr/>
      <dgm:t>
        <a:bodyPr/>
        <a:lstStyle/>
        <a:p>
          <a:endParaRPr lang="en-IE"/>
        </a:p>
      </dgm:t>
    </dgm:pt>
    <dgm:pt modelId="{4E56040E-4D1A-4987-81D5-2664A3BA0F31}">
      <dgm:prSet phldrT="[Text]"/>
      <dgm:spPr/>
      <dgm:t>
        <a:bodyPr/>
        <a:lstStyle/>
        <a:p>
          <a:r>
            <a:rPr lang="en-US" dirty="0"/>
            <a:t>Appetite to move forward with further development</a:t>
          </a:r>
          <a:endParaRPr lang="en-IE" dirty="0"/>
        </a:p>
      </dgm:t>
    </dgm:pt>
    <dgm:pt modelId="{F58712E0-3C96-49BF-AFBF-91D6ECD3F156}" type="parTrans" cxnId="{7AC66C51-524E-4A96-9FD1-B870FB924555}">
      <dgm:prSet/>
      <dgm:spPr/>
      <dgm:t>
        <a:bodyPr/>
        <a:lstStyle/>
        <a:p>
          <a:endParaRPr lang="en-IE"/>
        </a:p>
      </dgm:t>
    </dgm:pt>
    <dgm:pt modelId="{E221F9BC-C42A-4134-85EF-6364BF3ECB04}" type="sibTrans" cxnId="{7AC66C51-524E-4A96-9FD1-B870FB924555}">
      <dgm:prSet/>
      <dgm:spPr/>
      <dgm:t>
        <a:bodyPr/>
        <a:lstStyle/>
        <a:p>
          <a:endParaRPr lang="en-IE"/>
        </a:p>
      </dgm:t>
    </dgm:pt>
    <dgm:pt modelId="{4AD0CE05-67C4-445A-9C41-41EB52C46C90}">
      <dgm:prSet phldrT="[Text]"/>
      <dgm:spPr/>
      <dgm:t>
        <a:bodyPr/>
        <a:lstStyle/>
        <a:p>
          <a:r>
            <a:rPr lang="en-US" dirty="0"/>
            <a:t>Key resources allocated to manage system locally</a:t>
          </a:r>
          <a:endParaRPr lang="en-IE" dirty="0"/>
        </a:p>
      </dgm:t>
    </dgm:pt>
    <dgm:pt modelId="{BA9779D0-A72D-4E7E-8E61-C760224DD13A}" type="parTrans" cxnId="{548CE17B-A5B7-4277-8FEF-B89E37C9034B}">
      <dgm:prSet/>
      <dgm:spPr/>
      <dgm:t>
        <a:bodyPr/>
        <a:lstStyle/>
        <a:p>
          <a:endParaRPr lang="en-IE"/>
        </a:p>
      </dgm:t>
    </dgm:pt>
    <dgm:pt modelId="{7DEA9707-E019-4F7E-8250-736788310A34}" type="sibTrans" cxnId="{548CE17B-A5B7-4277-8FEF-B89E37C9034B}">
      <dgm:prSet/>
      <dgm:spPr/>
      <dgm:t>
        <a:bodyPr/>
        <a:lstStyle/>
        <a:p>
          <a:endParaRPr lang="en-IE"/>
        </a:p>
      </dgm:t>
    </dgm:pt>
    <dgm:pt modelId="{28FFB5EC-E5C6-4A8A-A97B-A7EBD6505E6D}">
      <dgm:prSet phldrT="[Text]" custT="1"/>
      <dgm:spPr/>
      <dgm:t>
        <a:bodyPr/>
        <a:lstStyle/>
        <a:p>
          <a:r>
            <a:rPr lang="en-US" sz="1600" dirty="0"/>
            <a:t>Lack of engagement from local team</a:t>
          </a:r>
          <a:endParaRPr lang="en-IE" sz="1600" dirty="0"/>
        </a:p>
      </dgm:t>
    </dgm:pt>
    <dgm:pt modelId="{B7D58DF6-6075-46C9-877F-2615B8C50893}" type="parTrans" cxnId="{AE38B1DC-0A37-4248-AD39-F0F13049F227}">
      <dgm:prSet/>
      <dgm:spPr/>
      <dgm:t>
        <a:bodyPr/>
        <a:lstStyle/>
        <a:p>
          <a:endParaRPr lang="en-IE"/>
        </a:p>
      </dgm:t>
    </dgm:pt>
    <dgm:pt modelId="{C4591CB6-AB04-4272-8260-06203E88FF0B}" type="sibTrans" cxnId="{AE38B1DC-0A37-4248-AD39-F0F13049F227}">
      <dgm:prSet/>
      <dgm:spPr/>
      <dgm:t>
        <a:bodyPr/>
        <a:lstStyle/>
        <a:p>
          <a:endParaRPr lang="en-IE"/>
        </a:p>
      </dgm:t>
    </dgm:pt>
    <dgm:pt modelId="{A8AE8D2E-2093-4A24-97EB-BA93483681C8}">
      <dgm:prSet phldrT="[Text]" custT="1"/>
      <dgm:spPr/>
      <dgm:t>
        <a:bodyPr/>
        <a:lstStyle/>
        <a:p>
          <a:r>
            <a:rPr lang="en-US" sz="1600" dirty="0"/>
            <a:t>Unwillingness to change or adapt</a:t>
          </a:r>
          <a:endParaRPr lang="en-IE" sz="1600" dirty="0"/>
        </a:p>
      </dgm:t>
    </dgm:pt>
    <dgm:pt modelId="{A7B335D5-B6E3-4444-9D47-69C95810802A}" type="parTrans" cxnId="{75881D2E-5D73-469B-95F0-F9519C4ABCD3}">
      <dgm:prSet/>
      <dgm:spPr/>
      <dgm:t>
        <a:bodyPr/>
        <a:lstStyle/>
        <a:p>
          <a:endParaRPr lang="en-IE"/>
        </a:p>
      </dgm:t>
    </dgm:pt>
    <dgm:pt modelId="{E555F038-2AEB-497C-B5A4-E46F75521FA7}" type="sibTrans" cxnId="{75881D2E-5D73-469B-95F0-F9519C4ABCD3}">
      <dgm:prSet/>
      <dgm:spPr/>
      <dgm:t>
        <a:bodyPr/>
        <a:lstStyle/>
        <a:p>
          <a:endParaRPr lang="en-IE"/>
        </a:p>
      </dgm:t>
    </dgm:pt>
    <dgm:pt modelId="{5C9EA793-CB3E-41BB-87B8-9B9A4464C00C}">
      <dgm:prSet phldrT="[Text]" custT="1"/>
      <dgm:spPr/>
      <dgm:t>
        <a:bodyPr/>
        <a:lstStyle/>
        <a:p>
          <a:r>
            <a:rPr lang="en-US" sz="1600" dirty="0"/>
            <a:t>Little interaction with Ivanti forums post go-live </a:t>
          </a:r>
          <a:endParaRPr lang="en-IE" sz="1600" dirty="0"/>
        </a:p>
      </dgm:t>
    </dgm:pt>
    <dgm:pt modelId="{EFFD55C9-A725-4579-B2D4-B3B8ACF8FC6A}" type="parTrans" cxnId="{4D87C507-5F83-44F2-AD19-FC8685345EB7}">
      <dgm:prSet/>
      <dgm:spPr/>
      <dgm:t>
        <a:bodyPr/>
        <a:lstStyle/>
        <a:p>
          <a:endParaRPr lang="en-IE"/>
        </a:p>
      </dgm:t>
    </dgm:pt>
    <dgm:pt modelId="{E69C8F82-0D00-45E7-BF56-3DEB35BEEC4C}" type="sibTrans" cxnId="{4D87C507-5F83-44F2-AD19-FC8685345EB7}">
      <dgm:prSet/>
      <dgm:spPr/>
      <dgm:t>
        <a:bodyPr/>
        <a:lstStyle/>
        <a:p>
          <a:endParaRPr lang="en-IE"/>
        </a:p>
      </dgm:t>
    </dgm:pt>
    <dgm:pt modelId="{3274371E-C5B7-4C51-826A-F52CA45076A1}">
      <dgm:prSet phldrT="[Text]"/>
      <dgm:spPr/>
      <dgm:t>
        <a:bodyPr/>
        <a:lstStyle/>
        <a:p>
          <a:r>
            <a:rPr lang="en-US"/>
            <a:t>Phased </a:t>
          </a:r>
          <a:r>
            <a:rPr lang="en-US" dirty="0"/>
            <a:t>approach to rollout</a:t>
          </a:r>
          <a:endParaRPr lang="en-IE" dirty="0"/>
        </a:p>
      </dgm:t>
    </dgm:pt>
    <dgm:pt modelId="{75729B5B-117A-4DF5-950D-3C43E308CCAA}" type="parTrans" cxnId="{8B865E82-DF21-49C3-BD2E-7FA05BFA5CA6}">
      <dgm:prSet/>
      <dgm:spPr/>
      <dgm:t>
        <a:bodyPr/>
        <a:lstStyle/>
        <a:p>
          <a:endParaRPr lang="en-IE"/>
        </a:p>
      </dgm:t>
    </dgm:pt>
    <dgm:pt modelId="{D104EBBF-B0E5-4425-A7B1-99ECC8595B52}" type="sibTrans" cxnId="{8B865E82-DF21-49C3-BD2E-7FA05BFA5CA6}">
      <dgm:prSet/>
      <dgm:spPr/>
      <dgm:t>
        <a:bodyPr/>
        <a:lstStyle/>
        <a:p>
          <a:endParaRPr lang="en-IE"/>
        </a:p>
      </dgm:t>
    </dgm:pt>
    <dgm:pt modelId="{D589E3E3-5FFE-487F-814B-59F085763D70}" type="pres">
      <dgm:prSet presAssocID="{1E963DD6-1F39-458D-8FB9-1D2C8C8235DB}" presName="diagram" presStyleCnt="0">
        <dgm:presLayoutVars>
          <dgm:dir/>
          <dgm:animLvl val="lvl"/>
          <dgm:resizeHandles val="exact"/>
        </dgm:presLayoutVars>
      </dgm:prSet>
      <dgm:spPr/>
    </dgm:pt>
    <dgm:pt modelId="{2E87BCA4-5220-4B9D-B8A8-B3EC50EA67AB}" type="pres">
      <dgm:prSet presAssocID="{29B61D08-1782-483F-80D9-A2D0F056A9DE}" presName="compNode" presStyleCnt="0"/>
      <dgm:spPr/>
    </dgm:pt>
    <dgm:pt modelId="{5B0E8722-2658-41A6-B5C9-06615A03098A}" type="pres">
      <dgm:prSet presAssocID="{29B61D08-1782-483F-80D9-A2D0F056A9DE}" presName="childRect" presStyleLbl="bgAcc1" presStyleIdx="0" presStyleCnt="2">
        <dgm:presLayoutVars>
          <dgm:bulletEnabled val="1"/>
        </dgm:presLayoutVars>
      </dgm:prSet>
      <dgm:spPr/>
    </dgm:pt>
    <dgm:pt modelId="{F24838FC-4D83-46BA-B899-9D016ACECEA7}" type="pres">
      <dgm:prSet presAssocID="{29B61D08-1782-483F-80D9-A2D0F056A9DE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10C662C1-ED37-4AFE-9FD1-422E3044935D}" type="pres">
      <dgm:prSet presAssocID="{29B61D08-1782-483F-80D9-A2D0F056A9DE}" presName="parentRect" presStyleLbl="alignNode1" presStyleIdx="0" presStyleCnt="2"/>
      <dgm:spPr/>
    </dgm:pt>
    <dgm:pt modelId="{3FD5216C-4602-4768-9269-B0108A35F475}" type="pres">
      <dgm:prSet presAssocID="{29B61D08-1782-483F-80D9-A2D0F056A9DE}" presName="adorn" presStyleLbl="fgAccFollow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E9E57D15-DA53-405C-A953-096BA5E03828}" type="pres">
      <dgm:prSet presAssocID="{DB85D319-DFF1-4444-B054-1172D6808E74}" presName="sibTrans" presStyleLbl="sibTrans2D1" presStyleIdx="0" presStyleCnt="0"/>
      <dgm:spPr/>
    </dgm:pt>
    <dgm:pt modelId="{8D9FCE2C-C56C-4AA4-85AD-29533292E68E}" type="pres">
      <dgm:prSet presAssocID="{81BD859E-1425-476D-A441-CD15651E85F7}" presName="compNode" presStyleCnt="0"/>
      <dgm:spPr/>
    </dgm:pt>
    <dgm:pt modelId="{C37EF1E1-3377-43BE-9E40-26E70BDFE260}" type="pres">
      <dgm:prSet presAssocID="{81BD859E-1425-476D-A441-CD15651E85F7}" presName="childRect" presStyleLbl="bgAcc1" presStyleIdx="1" presStyleCnt="2">
        <dgm:presLayoutVars>
          <dgm:bulletEnabled val="1"/>
        </dgm:presLayoutVars>
      </dgm:prSet>
      <dgm:spPr/>
    </dgm:pt>
    <dgm:pt modelId="{C6FB9F3D-4F4A-41E3-9B0E-DDBAF2E79BF5}" type="pres">
      <dgm:prSet presAssocID="{81BD859E-1425-476D-A441-CD15651E85F7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6B510B4A-33FB-4340-8862-1457CB86FD6C}" type="pres">
      <dgm:prSet presAssocID="{81BD859E-1425-476D-A441-CD15651E85F7}" presName="parentRect" presStyleLbl="alignNode1" presStyleIdx="1" presStyleCnt="2"/>
      <dgm:spPr/>
    </dgm:pt>
    <dgm:pt modelId="{B38E81F8-D214-45B2-8369-915AE27B98AE}" type="pres">
      <dgm:prSet presAssocID="{81BD859E-1425-476D-A441-CD15651E85F7}" presName="adorn" presStyleLbl="fgAccFollow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Warning"/>
        </a:ext>
      </dgm:extLst>
    </dgm:pt>
  </dgm:ptLst>
  <dgm:cxnLst>
    <dgm:cxn modelId="{4D87C507-5F83-44F2-AD19-FC8685345EB7}" srcId="{81BD859E-1425-476D-A441-CD15651E85F7}" destId="{5C9EA793-CB3E-41BB-87B8-9B9A4464C00C}" srcOrd="3" destOrd="0" parTransId="{EFFD55C9-A725-4579-B2D4-B3B8ACF8FC6A}" sibTransId="{E69C8F82-0D00-45E7-BF56-3DEB35BEEC4C}"/>
    <dgm:cxn modelId="{94F4041F-9168-4E0E-82A6-A56B70EFF0AF}" type="presOf" srcId="{1E963DD6-1F39-458D-8FB9-1D2C8C8235DB}" destId="{D589E3E3-5FFE-487F-814B-59F085763D70}" srcOrd="0" destOrd="0" presId="urn:microsoft.com/office/officeart/2005/8/layout/bList2"/>
    <dgm:cxn modelId="{75881D2E-5D73-469B-95F0-F9519C4ABCD3}" srcId="{81BD859E-1425-476D-A441-CD15651E85F7}" destId="{A8AE8D2E-2093-4A24-97EB-BA93483681C8}" srcOrd="2" destOrd="0" parTransId="{A7B335D5-B6E3-4444-9D47-69C95810802A}" sibTransId="{E555F038-2AEB-497C-B5A4-E46F75521FA7}"/>
    <dgm:cxn modelId="{C9A50031-3C1E-4623-9AB4-671C92745245}" type="presOf" srcId="{4E56040E-4D1A-4987-81D5-2664A3BA0F31}" destId="{5B0E8722-2658-41A6-B5C9-06615A03098A}" srcOrd="0" destOrd="6" presId="urn:microsoft.com/office/officeart/2005/8/layout/bList2"/>
    <dgm:cxn modelId="{FCA0BC39-510D-42AC-B6D7-5E3F4C907743}" type="presOf" srcId="{81BD859E-1425-476D-A441-CD15651E85F7}" destId="{6B510B4A-33FB-4340-8862-1457CB86FD6C}" srcOrd="1" destOrd="0" presId="urn:microsoft.com/office/officeart/2005/8/layout/bList2"/>
    <dgm:cxn modelId="{AFB2913B-43BF-4061-803D-58F1B86BC2C6}" srcId="{81BD859E-1425-476D-A441-CD15651E85F7}" destId="{43CD163A-94DF-4985-8EB8-CABB7B57949B}" srcOrd="0" destOrd="0" parTransId="{3DAC2607-9A88-4138-8766-98DE924DC255}" sibTransId="{5A5FFC00-9EEE-4C8E-A4EA-ED1C33EBB3BF}"/>
    <dgm:cxn modelId="{96C1775B-6C4D-46E6-8D5C-1BDCC8D8AEFC}" srcId="{1E963DD6-1F39-458D-8FB9-1D2C8C8235DB}" destId="{29B61D08-1782-483F-80D9-A2D0F056A9DE}" srcOrd="0" destOrd="0" parTransId="{3CAD87CC-C844-4093-9A47-D3C354D17751}" sibTransId="{DB85D319-DFF1-4444-B054-1172D6808E74}"/>
    <dgm:cxn modelId="{AEB71E5C-C458-4A2E-8B79-0C83BA5CF58A}" srcId="{29B61D08-1782-483F-80D9-A2D0F056A9DE}" destId="{64E7A03B-DFA2-4A8A-B3ED-0BBF8089A78D}" srcOrd="4" destOrd="0" parTransId="{8E09F419-2D3E-47C3-9866-D205252D87ED}" sibTransId="{7DFECADD-F278-43ED-8768-2DDC1FB9053C}"/>
    <dgm:cxn modelId="{DD309345-E023-466E-B902-4DF1CE4EFF23}" type="presOf" srcId="{5C9EA793-CB3E-41BB-87B8-9B9A4464C00C}" destId="{C37EF1E1-3377-43BE-9E40-26E70BDFE260}" srcOrd="0" destOrd="3" presId="urn:microsoft.com/office/officeart/2005/8/layout/bList2"/>
    <dgm:cxn modelId="{D65B5747-5ABF-454D-92B7-69CC5402E928}" type="presOf" srcId="{29B61D08-1782-483F-80D9-A2D0F056A9DE}" destId="{F24838FC-4D83-46BA-B899-9D016ACECEA7}" srcOrd="0" destOrd="0" presId="urn:microsoft.com/office/officeart/2005/8/layout/bList2"/>
    <dgm:cxn modelId="{2CC64E4B-85C0-4ABC-B38F-9833FB2A8BB2}" type="presOf" srcId="{64E7A03B-DFA2-4A8A-B3ED-0BBF8089A78D}" destId="{5B0E8722-2658-41A6-B5C9-06615A03098A}" srcOrd="0" destOrd="4" presId="urn:microsoft.com/office/officeart/2005/8/layout/bList2"/>
    <dgm:cxn modelId="{7FF6004D-8A6E-4B5B-B6CE-0064F6D8BA89}" type="presOf" srcId="{81BD859E-1425-476D-A441-CD15651E85F7}" destId="{C6FB9F3D-4F4A-41E3-9B0E-DDBAF2E79BF5}" srcOrd="0" destOrd="0" presId="urn:microsoft.com/office/officeart/2005/8/layout/bList2"/>
    <dgm:cxn modelId="{7AC66C51-524E-4A96-9FD1-B870FB924555}" srcId="{29B61D08-1782-483F-80D9-A2D0F056A9DE}" destId="{4E56040E-4D1A-4987-81D5-2664A3BA0F31}" srcOrd="6" destOrd="0" parTransId="{F58712E0-3C96-49BF-AFBF-91D6ECD3F156}" sibTransId="{E221F9BC-C42A-4134-85EF-6364BF3ECB04}"/>
    <dgm:cxn modelId="{E8493052-AA8A-4BDD-BE05-7C5812455A0D}" type="presOf" srcId="{28FFB5EC-E5C6-4A8A-A97B-A7EBD6505E6D}" destId="{C37EF1E1-3377-43BE-9E40-26E70BDFE260}" srcOrd="0" destOrd="1" presId="urn:microsoft.com/office/officeart/2005/8/layout/bList2"/>
    <dgm:cxn modelId="{EBF50473-78C0-4B7B-B870-ED42CE0AF163}" type="presOf" srcId="{76872111-03A7-4EB8-A321-D9AA981D3755}" destId="{5B0E8722-2658-41A6-B5C9-06615A03098A}" srcOrd="0" destOrd="1" presId="urn:microsoft.com/office/officeart/2005/8/layout/bList2"/>
    <dgm:cxn modelId="{A388CB55-4CBD-46B9-BDE7-06A933C1BA6F}" srcId="{1E963DD6-1F39-458D-8FB9-1D2C8C8235DB}" destId="{81BD859E-1425-476D-A441-CD15651E85F7}" srcOrd="1" destOrd="0" parTransId="{0B51212A-F634-48F6-A79F-00E572BE2C30}" sibTransId="{6EEA2636-160A-4E22-ABCE-423891F215F0}"/>
    <dgm:cxn modelId="{C60B7376-D7AE-4217-852A-BEE56F711CA7}" srcId="{29B61D08-1782-483F-80D9-A2D0F056A9DE}" destId="{76872111-03A7-4EB8-A321-D9AA981D3755}" srcOrd="1" destOrd="0" parTransId="{43B659D7-9E14-46C6-BD87-D1364B8A9392}" sibTransId="{96F4F949-1F6F-419C-8C54-FA87BAB301E4}"/>
    <dgm:cxn modelId="{548CE17B-A5B7-4277-8FEF-B89E37C9034B}" srcId="{29B61D08-1782-483F-80D9-A2D0F056A9DE}" destId="{4AD0CE05-67C4-445A-9C41-41EB52C46C90}" srcOrd="3" destOrd="0" parTransId="{BA9779D0-A72D-4E7E-8E61-C760224DD13A}" sibTransId="{7DEA9707-E019-4F7E-8250-736788310A34}"/>
    <dgm:cxn modelId="{19F3537E-C37D-4D77-850D-5FD0DC578555}" type="presOf" srcId="{43CD163A-94DF-4985-8EB8-CABB7B57949B}" destId="{C37EF1E1-3377-43BE-9E40-26E70BDFE260}" srcOrd="0" destOrd="0" presId="urn:microsoft.com/office/officeart/2005/8/layout/bList2"/>
    <dgm:cxn modelId="{8B865E82-DF21-49C3-BD2E-7FA05BFA5CA6}" srcId="{29B61D08-1782-483F-80D9-A2D0F056A9DE}" destId="{3274371E-C5B7-4C51-826A-F52CA45076A1}" srcOrd="2" destOrd="0" parTransId="{75729B5B-117A-4DF5-950D-3C43E308CCAA}" sibTransId="{D104EBBF-B0E5-4425-A7B1-99ECC8595B52}"/>
    <dgm:cxn modelId="{4B52AD94-3AC3-4D94-98E9-C835688FBF4F}" type="presOf" srcId="{7C7C4F2D-C6F2-416E-8CF8-07AB124E76F3}" destId="{5B0E8722-2658-41A6-B5C9-06615A03098A}" srcOrd="0" destOrd="5" presId="urn:microsoft.com/office/officeart/2005/8/layout/bList2"/>
    <dgm:cxn modelId="{B9FAECA2-224D-4581-9E57-FD0A0D54AC1E}" type="presOf" srcId="{DB85D319-DFF1-4444-B054-1172D6808E74}" destId="{E9E57D15-DA53-405C-A953-096BA5E03828}" srcOrd="0" destOrd="0" presId="urn:microsoft.com/office/officeart/2005/8/layout/bList2"/>
    <dgm:cxn modelId="{3A1579C0-53BA-4178-B520-ACDEB7708DF4}" srcId="{29B61D08-1782-483F-80D9-A2D0F056A9DE}" destId="{7C7C4F2D-C6F2-416E-8CF8-07AB124E76F3}" srcOrd="5" destOrd="0" parTransId="{F68BF024-DE65-4161-A8FB-ECD707B81DFB}" sibTransId="{82CD8591-4FCB-457C-9146-29C463A4C78B}"/>
    <dgm:cxn modelId="{12FB74C1-721B-4B1B-9B80-A732CEA42567}" srcId="{29B61D08-1782-483F-80D9-A2D0F056A9DE}" destId="{394E6713-231D-4DF2-BEDB-797ACC4F87A8}" srcOrd="0" destOrd="0" parTransId="{D73B3C5B-B1F6-4511-9065-26A05BD1CDAF}" sibTransId="{56FD462D-5C1B-4471-AB6B-18EAB7D2EF65}"/>
    <dgm:cxn modelId="{3C937AC9-8657-4781-94FB-EAEF0D1D107A}" type="presOf" srcId="{A8AE8D2E-2093-4A24-97EB-BA93483681C8}" destId="{C37EF1E1-3377-43BE-9E40-26E70BDFE260}" srcOrd="0" destOrd="2" presId="urn:microsoft.com/office/officeart/2005/8/layout/bList2"/>
    <dgm:cxn modelId="{AE38B1DC-0A37-4248-AD39-F0F13049F227}" srcId="{81BD859E-1425-476D-A441-CD15651E85F7}" destId="{28FFB5EC-E5C6-4A8A-A97B-A7EBD6505E6D}" srcOrd="1" destOrd="0" parTransId="{B7D58DF6-6075-46C9-877F-2615B8C50893}" sibTransId="{C4591CB6-AB04-4272-8260-06203E88FF0B}"/>
    <dgm:cxn modelId="{1FCCCAE0-A68C-4382-A16C-D7788B240573}" type="presOf" srcId="{4AD0CE05-67C4-445A-9C41-41EB52C46C90}" destId="{5B0E8722-2658-41A6-B5C9-06615A03098A}" srcOrd="0" destOrd="3" presId="urn:microsoft.com/office/officeart/2005/8/layout/bList2"/>
    <dgm:cxn modelId="{1BB928E8-8C66-4FF1-9607-948E3B793652}" type="presOf" srcId="{3274371E-C5B7-4C51-826A-F52CA45076A1}" destId="{5B0E8722-2658-41A6-B5C9-06615A03098A}" srcOrd="0" destOrd="2" presId="urn:microsoft.com/office/officeart/2005/8/layout/bList2"/>
    <dgm:cxn modelId="{99C902FB-EB0F-4E4B-9F19-5FBF6A8423BA}" type="presOf" srcId="{29B61D08-1782-483F-80D9-A2D0F056A9DE}" destId="{10C662C1-ED37-4AFE-9FD1-422E3044935D}" srcOrd="1" destOrd="0" presId="urn:microsoft.com/office/officeart/2005/8/layout/bList2"/>
    <dgm:cxn modelId="{B45119FC-0612-4C6A-9DCD-BE42742E7303}" type="presOf" srcId="{394E6713-231D-4DF2-BEDB-797ACC4F87A8}" destId="{5B0E8722-2658-41A6-B5C9-06615A03098A}" srcOrd="0" destOrd="0" presId="urn:microsoft.com/office/officeart/2005/8/layout/bList2"/>
    <dgm:cxn modelId="{F88BED1A-635E-49E1-AFA6-CBAA38A67CA6}" type="presParOf" srcId="{D589E3E3-5FFE-487F-814B-59F085763D70}" destId="{2E87BCA4-5220-4B9D-B8A8-B3EC50EA67AB}" srcOrd="0" destOrd="0" presId="urn:microsoft.com/office/officeart/2005/8/layout/bList2"/>
    <dgm:cxn modelId="{7FE07B95-7DB3-48F5-98A1-24EE5EFA4BB6}" type="presParOf" srcId="{2E87BCA4-5220-4B9D-B8A8-B3EC50EA67AB}" destId="{5B0E8722-2658-41A6-B5C9-06615A03098A}" srcOrd="0" destOrd="0" presId="urn:microsoft.com/office/officeart/2005/8/layout/bList2"/>
    <dgm:cxn modelId="{A3F26CC0-9BEF-4D5C-B40B-C4AA88CA75E2}" type="presParOf" srcId="{2E87BCA4-5220-4B9D-B8A8-B3EC50EA67AB}" destId="{F24838FC-4D83-46BA-B899-9D016ACECEA7}" srcOrd="1" destOrd="0" presId="urn:microsoft.com/office/officeart/2005/8/layout/bList2"/>
    <dgm:cxn modelId="{4FCEDF3B-D044-4611-9615-95B22794DA31}" type="presParOf" srcId="{2E87BCA4-5220-4B9D-B8A8-B3EC50EA67AB}" destId="{10C662C1-ED37-4AFE-9FD1-422E3044935D}" srcOrd="2" destOrd="0" presId="urn:microsoft.com/office/officeart/2005/8/layout/bList2"/>
    <dgm:cxn modelId="{4D229EBA-AFD1-4319-81A6-E3A92FA8692C}" type="presParOf" srcId="{2E87BCA4-5220-4B9D-B8A8-B3EC50EA67AB}" destId="{3FD5216C-4602-4768-9269-B0108A35F475}" srcOrd="3" destOrd="0" presId="urn:microsoft.com/office/officeart/2005/8/layout/bList2"/>
    <dgm:cxn modelId="{74D8C641-D0D2-4671-83CA-D53CD6A04691}" type="presParOf" srcId="{D589E3E3-5FFE-487F-814B-59F085763D70}" destId="{E9E57D15-DA53-405C-A953-096BA5E03828}" srcOrd="1" destOrd="0" presId="urn:microsoft.com/office/officeart/2005/8/layout/bList2"/>
    <dgm:cxn modelId="{61EF0BB5-4AAA-4042-8FB4-AEB39DCB5FB3}" type="presParOf" srcId="{D589E3E3-5FFE-487F-814B-59F085763D70}" destId="{8D9FCE2C-C56C-4AA4-85AD-29533292E68E}" srcOrd="2" destOrd="0" presId="urn:microsoft.com/office/officeart/2005/8/layout/bList2"/>
    <dgm:cxn modelId="{4B8C6B04-BC02-4225-96ED-2DD32CC8484E}" type="presParOf" srcId="{8D9FCE2C-C56C-4AA4-85AD-29533292E68E}" destId="{C37EF1E1-3377-43BE-9E40-26E70BDFE260}" srcOrd="0" destOrd="0" presId="urn:microsoft.com/office/officeart/2005/8/layout/bList2"/>
    <dgm:cxn modelId="{DCD6BDB3-5E27-4855-BBCE-586E9FD1D8C8}" type="presParOf" srcId="{8D9FCE2C-C56C-4AA4-85AD-29533292E68E}" destId="{C6FB9F3D-4F4A-41E3-9B0E-DDBAF2E79BF5}" srcOrd="1" destOrd="0" presId="urn:microsoft.com/office/officeart/2005/8/layout/bList2"/>
    <dgm:cxn modelId="{452C437D-6F4F-4A9D-B625-62E3B8778FD8}" type="presParOf" srcId="{8D9FCE2C-C56C-4AA4-85AD-29533292E68E}" destId="{6B510B4A-33FB-4340-8862-1457CB86FD6C}" srcOrd="2" destOrd="0" presId="urn:microsoft.com/office/officeart/2005/8/layout/bList2"/>
    <dgm:cxn modelId="{2FB6515E-6991-4CFD-ADD8-28F4059F1CE2}" type="presParOf" srcId="{8D9FCE2C-C56C-4AA4-85AD-29533292E68E}" destId="{B38E81F8-D214-45B2-8369-915AE27B98AE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1519EE8-92D7-4720-A29D-2EA70DE5B8CA}" type="doc">
      <dgm:prSet loTypeId="urn:microsoft.com/office/officeart/2018/2/layout/IconLabelList" loCatId="icon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916DD0B-710E-4775-A24A-AE797D0942E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UCC-wide approach to service management</a:t>
          </a:r>
        </a:p>
      </dgm:t>
    </dgm:pt>
    <dgm:pt modelId="{B8439114-C00F-4A92-92DC-B345EF64F0DA}" type="parTrans" cxnId="{0640A939-C651-4ED3-8CFA-319289141BB8}">
      <dgm:prSet/>
      <dgm:spPr/>
      <dgm:t>
        <a:bodyPr/>
        <a:lstStyle/>
        <a:p>
          <a:endParaRPr lang="en-US"/>
        </a:p>
      </dgm:t>
    </dgm:pt>
    <dgm:pt modelId="{405651A2-6D77-4F65-986D-15CC4C9221D7}" type="sibTrans" cxnId="{0640A939-C651-4ED3-8CFA-319289141BB8}">
      <dgm:prSet/>
      <dgm:spPr/>
      <dgm:t>
        <a:bodyPr/>
        <a:lstStyle/>
        <a:p>
          <a:endParaRPr lang="en-US"/>
        </a:p>
      </dgm:t>
    </dgm:pt>
    <dgm:pt modelId="{08FE7C7B-270E-434F-A69C-D7369DDD171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Standardised delivery of services</a:t>
          </a:r>
        </a:p>
      </dgm:t>
    </dgm:pt>
    <dgm:pt modelId="{EA22DDD0-83E5-47D4-8283-34177A13F2F3}" type="parTrans" cxnId="{AFF759DC-A594-41CB-A207-1B32BBB09597}">
      <dgm:prSet/>
      <dgm:spPr/>
      <dgm:t>
        <a:bodyPr/>
        <a:lstStyle/>
        <a:p>
          <a:endParaRPr lang="en-US"/>
        </a:p>
      </dgm:t>
    </dgm:pt>
    <dgm:pt modelId="{DF60B419-931D-4DE9-8E92-9AE63BEB5AF9}" type="sibTrans" cxnId="{AFF759DC-A594-41CB-A207-1B32BBB09597}">
      <dgm:prSet/>
      <dgm:spPr/>
      <dgm:t>
        <a:bodyPr/>
        <a:lstStyle/>
        <a:p>
          <a:endParaRPr lang="en-US"/>
        </a:p>
      </dgm:t>
    </dgm:pt>
    <dgm:pt modelId="{059F1D1A-206C-40A8-841F-BB16780D91F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Digitisation of processes</a:t>
          </a:r>
        </a:p>
      </dgm:t>
    </dgm:pt>
    <dgm:pt modelId="{A1A0B305-272A-40A1-A573-E1E00DCD0203}" type="parTrans" cxnId="{10E4DCFD-8F0C-4068-B377-77B67475A257}">
      <dgm:prSet/>
      <dgm:spPr/>
      <dgm:t>
        <a:bodyPr/>
        <a:lstStyle/>
        <a:p>
          <a:endParaRPr lang="en-US"/>
        </a:p>
      </dgm:t>
    </dgm:pt>
    <dgm:pt modelId="{7DAB8C31-4D4C-4874-A131-A065FC77D55F}" type="sibTrans" cxnId="{10E4DCFD-8F0C-4068-B377-77B67475A257}">
      <dgm:prSet/>
      <dgm:spPr/>
      <dgm:t>
        <a:bodyPr/>
        <a:lstStyle/>
        <a:p>
          <a:endParaRPr lang="en-US"/>
        </a:p>
      </dgm:t>
    </dgm:pt>
    <dgm:pt modelId="{8EE1DF45-8875-4A00-881E-387560A4D3F9}">
      <dgm:prSet/>
      <dgm:spPr/>
      <dgm:t>
        <a:bodyPr/>
        <a:lstStyle/>
        <a:p>
          <a:pPr>
            <a:lnSpc>
              <a:spcPct val="100000"/>
            </a:lnSpc>
          </a:pPr>
          <a:r>
            <a:rPr lang="en-IE" dirty="0"/>
            <a:t>Automation delivers quicker resolutions</a:t>
          </a:r>
          <a:endParaRPr lang="en-US" dirty="0"/>
        </a:p>
      </dgm:t>
    </dgm:pt>
    <dgm:pt modelId="{5F9AE645-977D-4E48-9487-AC6C2759E72A}" type="parTrans" cxnId="{74157040-6208-46AB-B886-9F93125EFD7D}">
      <dgm:prSet/>
      <dgm:spPr/>
      <dgm:t>
        <a:bodyPr/>
        <a:lstStyle/>
        <a:p>
          <a:endParaRPr lang="en-US"/>
        </a:p>
      </dgm:t>
    </dgm:pt>
    <dgm:pt modelId="{803E6A9F-3064-4095-8875-19EEC73721FD}" type="sibTrans" cxnId="{74157040-6208-46AB-B886-9F93125EFD7D}">
      <dgm:prSet/>
      <dgm:spPr/>
      <dgm:t>
        <a:bodyPr/>
        <a:lstStyle/>
        <a:p>
          <a:endParaRPr lang="en-US"/>
        </a:p>
      </dgm:t>
    </dgm:pt>
    <dgm:pt modelId="{A6D8D239-A96C-4B64-ABFA-965B85BF74A9}">
      <dgm:prSet/>
      <dgm:spPr/>
      <dgm:t>
        <a:bodyPr/>
        <a:lstStyle/>
        <a:p>
          <a:pPr>
            <a:lnSpc>
              <a:spcPct val="100000"/>
            </a:lnSpc>
          </a:pPr>
          <a:r>
            <a:rPr lang="en-IE"/>
            <a:t>One-stop-shop to log tickets</a:t>
          </a:r>
          <a:endParaRPr lang="en-US"/>
        </a:p>
      </dgm:t>
    </dgm:pt>
    <dgm:pt modelId="{4C7F6D80-1616-4307-9B20-D5E463FDD1F8}" type="parTrans" cxnId="{C5E5D0AF-5F9F-44AB-AA7E-88678C3DB502}">
      <dgm:prSet/>
      <dgm:spPr/>
      <dgm:t>
        <a:bodyPr/>
        <a:lstStyle/>
        <a:p>
          <a:endParaRPr lang="en-US"/>
        </a:p>
      </dgm:t>
    </dgm:pt>
    <dgm:pt modelId="{476A695A-E142-4FF2-A70C-04D11D1AD9ED}" type="sibTrans" cxnId="{C5E5D0AF-5F9F-44AB-AA7E-88678C3DB502}">
      <dgm:prSet/>
      <dgm:spPr/>
      <dgm:t>
        <a:bodyPr/>
        <a:lstStyle/>
        <a:p>
          <a:endParaRPr lang="en-US"/>
        </a:p>
      </dgm:t>
    </dgm:pt>
    <dgm:pt modelId="{282125A6-49B9-404C-A286-943B551765A2}">
      <dgm:prSet/>
      <dgm:spPr/>
      <dgm:t>
        <a:bodyPr/>
        <a:lstStyle/>
        <a:p>
          <a:pPr>
            <a:lnSpc>
              <a:spcPct val="100000"/>
            </a:lnSpc>
          </a:pPr>
          <a:r>
            <a:rPr lang="en-IE"/>
            <a:t>Data to inform stakeholders of key data</a:t>
          </a:r>
          <a:endParaRPr lang="en-US"/>
        </a:p>
      </dgm:t>
    </dgm:pt>
    <dgm:pt modelId="{402BD5CF-3BE4-4AFF-A84F-5AF847DB429F}" type="parTrans" cxnId="{0CD9A803-ECEE-4462-8C1E-9EF9AC666F96}">
      <dgm:prSet/>
      <dgm:spPr/>
      <dgm:t>
        <a:bodyPr/>
        <a:lstStyle/>
        <a:p>
          <a:endParaRPr lang="en-US"/>
        </a:p>
      </dgm:t>
    </dgm:pt>
    <dgm:pt modelId="{6287C995-F0D8-4277-8428-E8ACF1729E05}" type="sibTrans" cxnId="{0CD9A803-ECEE-4462-8C1E-9EF9AC666F96}">
      <dgm:prSet/>
      <dgm:spPr/>
      <dgm:t>
        <a:bodyPr/>
        <a:lstStyle/>
        <a:p>
          <a:endParaRPr lang="en-US"/>
        </a:p>
      </dgm:t>
    </dgm:pt>
    <dgm:pt modelId="{C3AEC584-FF95-4D0E-ABC5-58A15254CA9B}">
      <dgm:prSet/>
      <dgm:spPr/>
      <dgm:t>
        <a:bodyPr/>
        <a:lstStyle/>
        <a:p>
          <a:pPr>
            <a:lnSpc>
              <a:spcPct val="100000"/>
            </a:lnSpc>
          </a:pPr>
          <a:r>
            <a:rPr lang="en-IE" dirty="0"/>
            <a:t>Enhanced reporting and visibility of trends</a:t>
          </a:r>
          <a:endParaRPr lang="en-US" dirty="0"/>
        </a:p>
      </dgm:t>
    </dgm:pt>
    <dgm:pt modelId="{1592FCF2-6A84-4815-97FA-BFB948B9780B}" type="parTrans" cxnId="{3744179D-278B-4717-891F-9D161FDA84E7}">
      <dgm:prSet/>
      <dgm:spPr/>
      <dgm:t>
        <a:bodyPr/>
        <a:lstStyle/>
        <a:p>
          <a:endParaRPr lang="en-US"/>
        </a:p>
      </dgm:t>
    </dgm:pt>
    <dgm:pt modelId="{2A877575-5192-4046-8223-0A2AD55F7356}" type="sibTrans" cxnId="{3744179D-278B-4717-891F-9D161FDA84E7}">
      <dgm:prSet/>
      <dgm:spPr/>
      <dgm:t>
        <a:bodyPr/>
        <a:lstStyle/>
        <a:p>
          <a:endParaRPr lang="en-US"/>
        </a:p>
      </dgm:t>
    </dgm:pt>
    <dgm:pt modelId="{162AEE83-BD2D-465E-B9CA-AE68F578526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Self-service ticket logging and self-help portal</a:t>
          </a:r>
        </a:p>
      </dgm:t>
    </dgm:pt>
    <dgm:pt modelId="{13C2EA33-4845-4E6F-BA8D-98416C2FDE3E}" type="parTrans" cxnId="{CB22CF72-4058-4B53-B880-791FB90DD756}">
      <dgm:prSet/>
      <dgm:spPr/>
      <dgm:t>
        <a:bodyPr/>
        <a:lstStyle/>
        <a:p>
          <a:endParaRPr lang="en-IE"/>
        </a:p>
      </dgm:t>
    </dgm:pt>
    <dgm:pt modelId="{86EAA70D-0AAC-4FB4-911A-4698EB9FDE50}" type="sibTrans" cxnId="{CB22CF72-4058-4B53-B880-791FB90DD756}">
      <dgm:prSet/>
      <dgm:spPr/>
      <dgm:t>
        <a:bodyPr/>
        <a:lstStyle/>
        <a:p>
          <a:endParaRPr lang="en-IE"/>
        </a:p>
      </dgm:t>
    </dgm:pt>
    <dgm:pt modelId="{B45CE6DE-30B2-403D-993A-A65162E4640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Enterprise knowledge management</a:t>
          </a:r>
        </a:p>
      </dgm:t>
    </dgm:pt>
    <dgm:pt modelId="{C1499E4B-97C8-457D-AB15-5F1BC0F4E1FB}" type="parTrans" cxnId="{BAB529C9-2588-424F-9524-4F440A965201}">
      <dgm:prSet/>
      <dgm:spPr/>
    </dgm:pt>
    <dgm:pt modelId="{FA556AFF-A226-4BBF-B788-1CB932EA5CBF}" type="sibTrans" cxnId="{BAB529C9-2588-424F-9524-4F440A965201}">
      <dgm:prSet/>
      <dgm:spPr/>
    </dgm:pt>
    <dgm:pt modelId="{5C03D8D5-2DA1-4EA4-9FB4-A76FC366D7D5}" type="pres">
      <dgm:prSet presAssocID="{71519EE8-92D7-4720-A29D-2EA70DE5B8CA}" presName="root" presStyleCnt="0">
        <dgm:presLayoutVars>
          <dgm:dir/>
          <dgm:resizeHandles val="exact"/>
        </dgm:presLayoutVars>
      </dgm:prSet>
      <dgm:spPr/>
    </dgm:pt>
    <dgm:pt modelId="{0EE6C3C7-72B1-421E-A64C-3792FA5126D3}" type="pres">
      <dgm:prSet presAssocID="{8916DD0B-710E-4775-A24A-AE797D0942EB}" presName="compNode" presStyleCnt="0"/>
      <dgm:spPr/>
    </dgm:pt>
    <dgm:pt modelId="{79E98531-2DF7-4201-A631-1FAB00C195AD}" type="pres">
      <dgm:prSet presAssocID="{8916DD0B-710E-4775-A24A-AE797D0942EB}" presName="iconRect" presStyleLbl="node1" presStyleIdx="0" presStyleCnt="9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ierarchy"/>
        </a:ext>
      </dgm:extLst>
    </dgm:pt>
    <dgm:pt modelId="{AD9ECEEA-0B43-4594-AA68-A6EEAC486AFD}" type="pres">
      <dgm:prSet presAssocID="{8916DD0B-710E-4775-A24A-AE797D0942EB}" presName="spaceRect" presStyleCnt="0"/>
      <dgm:spPr/>
    </dgm:pt>
    <dgm:pt modelId="{F695B502-4F25-499B-8DD2-419D252E9BC0}" type="pres">
      <dgm:prSet presAssocID="{8916DD0B-710E-4775-A24A-AE797D0942EB}" presName="textRect" presStyleLbl="revTx" presStyleIdx="0" presStyleCnt="9">
        <dgm:presLayoutVars>
          <dgm:chMax val="1"/>
          <dgm:chPref val="1"/>
        </dgm:presLayoutVars>
      </dgm:prSet>
      <dgm:spPr/>
    </dgm:pt>
    <dgm:pt modelId="{1E74A883-E2F0-4452-92E3-CA23F2CFFD45}" type="pres">
      <dgm:prSet presAssocID="{405651A2-6D77-4F65-986D-15CC4C9221D7}" presName="sibTrans" presStyleCnt="0"/>
      <dgm:spPr/>
    </dgm:pt>
    <dgm:pt modelId="{A7986A67-6BA2-46C1-8D01-E7D84EFC9DA9}" type="pres">
      <dgm:prSet presAssocID="{08FE7C7B-270E-434F-A69C-D7369DDD171E}" presName="compNode" presStyleCnt="0"/>
      <dgm:spPr/>
    </dgm:pt>
    <dgm:pt modelId="{8022651A-531D-423F-9682-330387959023}" type="pres">
      <dgm:prSet presAssocID="{08FE7C7B-270E-434F-A69C-D7369DDD171E}" presName="iconRect" presStyleLbl="node1" presStyleIdx="1" presStyleCnt="9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FE217227-5BC9-41C0-BA8E-54192CBD7AA7}" type="pres">
      <dgm:prSet presAssocID="{08FE7C7B-270E-434F-A69C-D7369DDD171E}" presName="spaceRect" presStyleCnt="0"/>
      <dgm:spPr/>
    </dgm:pt>
    <dgm:pt modelId="{27CE9329-12E0-4F0B-B998-F7573AB04BDD}" type="pres">
      <dgm:prSet presAssocID="{08FE7C7B-270E-434F-A69C-D7369DDD171E}" presName="textRect" presStyleLbl="revTx" presStyleIdx="1" presStyleCnt="9">
        <dgm:presLayoutVars>
          <dgm:chMax val="1"/>
          <dgm:chPref val="1"/>
        </dgm:presLayoutVars>
      </dgm:prSet>
      <dgm:spPr/>
    </dgm:pt>
    <dgm:pt modelId="{F43B80E7-DFE3-41D7-AC07-59A3E7A89178}" type="pres">
      <dgm:prSet presAssocID="{DF60B419-931D-4DE9-8E92-9AE63BEB5AF9}" presName="sibTrans" presStyleCnt="0"/>
      <dgm:spPr/>
    </dgm:pt>
    <dgm:pt modelId="{2EC08B54-BE65-4F54-86BA-9569E62878E2}" type="pres">
      <dgm:prSet presAssocID="{A6D8D239-A96C-4B64-ABFA-965B85BF74A9}" presName="compNode" presStyleCnt="0"/>
      <dgm:spPr/>
    </dgm:pt>
    <dgm:pt modelId="{2E6C714B-30E0-4D20-B6BA-BF5F20868D78}" type="pres">
      <dgm:prSet presAssocID="{A6D8D239-A96C-4B64-ABFA-965B85BF74A9}" presName="iconRect" presStyleLbl="node1" presStyleIdx="2" presStyleCnt="9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oney Envelope"/>
        </a:ext>
      </dgm:extLst>
    </dgm:pt>
    <dgm:pt modelId="{ECE75A95-EBAB-4D1C-A097-BA284E46248D}" type="pres">
      <dgm:prSet presAssocID="{A6D8D239-A96C-4B64-ABFA-965B85BF74A9}" presName="spaceRect" presStyleCnt="0"/>
      <dgm:spPr/>
    </dgm:pt>
    <dgm:pt modelId="{F714B942-BB51-4C5C-9AF2-5C8A0EAE603C}" type="pres">
      <dgm:prSet presAssocID="{A6D8D239-A96C-4B64-ABFA-965B85BF74A9}" presName="textRect" presStyleLbl="revTx" presStyleIdx="2" presStyleCnt="9">
        <dgm:presLayoutVars>
          <dgm:chMax val="1"/>
          <dgm:chPref val="1"/>
        </dgm:presLayoutVars>
      </dgm:prSet>
      <dgm:spPr/>
    </dgm:pt>
    <dgm:pt modelId="{B316B02F-8B99-4A36-9C5D-3F4536286AF8}" type="pres">
      <dgm:prSet presAssocID="{476A695A-E142-4FF2-A70C-04D11D1AD9ED}" presName="sibTrans" presStyleCnt="0"/>
      <dgm:spPr/>
    </dgm:pt>
    <dgm:pt modelId="{30E4A0C8-EB7C-4E62-8584-F927706B3CE7}" type="pres">
      <dgm:prSet presAssocID="{162AEE83-BD2D-465E-B9CA-AE68F5785268}" presName="compNode" presStyleCnt="0"/>
      <dgm:spPr/>
    </dgm:pt>
    <dgm:pt modelId="{74098930-B54A-4341-96E7-9BF5243D6C0C}" type="pres">
      <dgm:prSet presAssocID="{162AEE83-BD2D-465E-B9CA-AE68F5785268}" presName="iconRect" presStyleLbl="node1" presStyleIdx="3" presStyleCnt="9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i Ux outline"/>
        </a:ext>
      </dgm:extLst>
    </dgm:pt>
    <dgm:pt modelId="{023FEE1B-EF1F-4A50-9F61-48B6324BD035}" type="pres">
      <dgm:prSet presAssocID="{162AEE83-BD2D-465E-B9CA-AE68F5785268}" presName="spaceRect" presStyleCnt="0"/>
      <dgm:spPr/>
    </dgm:pt>
    <dgm:pt modelId="{6C6BC666-04E9-419E-AB2D-70ED21A5A8CE}" type="pres">
      <dgm:prSet presAssocID="{162AEE83-BD2D-465E-B9CA-AE68F5785268}" presName="textRect" presStyleLbl="revTx" presStyleIdx="3" presStyleCnt="9">
        <dgm:presLayoutVars>
          <dgm:chMax val="1"/>
          <dgm:chPref val="1"/>
        </dgm:presLayoutVars>
      </dgm:prSet>
      <dgm:spPr/>
    </dgm:pt>
    <dgm:pt modelId="{202A7C78-9AB5-4B4C-B115-79535465D2C0}" type="pres">
      <dgm:prSet presAssocID="{86EAA70D-0AAC-4FB4-911A-4698EB9FDE50}" presName="sibTrans" presStyleCnt="0"/>
      <dgm:spPr/>
    </dgm:pt>
    <dgm:pt modelId="{DB3CB4CF-5A4E-4A27-9942-C8F1EBBCDA0A}" type="pres">
      <dgm:prSet presAssocID="{059F1D1A-206C-40A8-841F-BB16780D91FB}" presName="compNode" presStyleCnt="0"/>
      <dgm:spPr/>
    </dgm:pt>
    <dgm:pt modelId="{5BF0EFC6-29DB-4813-A789-97DF6E8EBB01}" type="pres">
      <dgm:prSet presAssocID="{059F1D1A-206C-40A8-841F-BB16780D91FB}" presName="iconRect" presStyleLbl="node1" presStyleIdx="4" presStyleCnt="9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F37C6E8F-F83B-4003-BE9F-DD16A54E169A}" type="pres">
      <dgm:prSet presAssocID="{059F1D1A-206C-40A8-841F-BB16780D91FB}" presName="spaceRect" presStyleCnt="0"/>
      <dgm:spPr/>
    </dgm:pt>
    <dgm:pt modelId="{083BFCC7-F196-4A60-B4C1-9CF11FB894AE}" type="pres">
      <dgm:prSet presAssocID="{059F1D1A-206C-40A8-841F-BB16780D91FB}" presName="textRect" presStyleLbl="revTx" presStyleIdx="4" presStyleCnt="9">
        <dgm:presLayoutVars>
          <dgm:chMax val="1"/>
          <dgm:chPref val="1"/>
        </dgm:presLayoutVars>
      </dgm:prSet>
      <dgm:spPr/>
    </dgm:pt>
    <dgm:pt modelId="{38C4D199-DD99-4708-9562-60BA09894CB3}" type="pres">
      <dgm:prSet presAssocID="{7DAB8C31-4D4C-4874-A131-A065FC77D55F}" presName="sibTrans" presStyleCnt="0"/>
      <dgm:spPr/>
    </dgm:pt>
    <dgm:pt modelId="{0E61628E-73E8-49AE-BE65-0CE58ED60798}" type="pres">
      <dgm:prSet presAssocID="{8EE1DF45-8875-4A00-881E-387560A4D3F9}" presName="compNode" presStyleCnt="0"/>
      <dgm:spPr/>
    </dgm:pt>
    <dgm:pt modelId="{9F0D5B38-CE48-466E-B32D-4A91D0885C1E}" type="pres">
      <dgm:prSet presAssocID="{8EE1DF45-8875-4A00-881E-387560A4D3F9}" presName="iconRect" presStyleLbl="node1" presStyleIdx="5" presStyleCnt="9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ears"/>
        </a:ext>
      </dgm:extLst>
    </dgm:pt>
    <dgm:pt modelId="{A2273458-202F-416A-8B9B-A78B85C08D66}" type="pres">
      <dgm:prSet presAssocID="{8EE1DF45-8875-4A00-881E-387560A4D3F9}" presName="spaceRect" presStyleCnt="0"/>
      <dgm:spPr/>
    </dgm:pt>
    <dgm:pt modelId="{2C0C67F4-F593-47C8-9279-E9CD88E75173}" type="pres">
      <dgm:prSet presAssocID="{8EE1DF45-8875-4A00-881E-387560A4D3F9}" presName="textRect" presStyleLbl="revTx" presStyleIdx="5" presStyleCnt="9">
        <dgm:presLayoutVars>
          <dgm:chMax val="1"/>
          <dgm:chPref val="1"/>
        </dgm:presLayoutVars>
      </dgm:prSet>
      <dgm:spPr/>
    </dgm:pt>
    <dgm:pt modelId="{4A5A4D55-2D93-4458-AD4F-1D380F73D914}" type="pres">
      <dgm:prSet presAssocID="{803E6A9F-3064-4095-8875-19EEC73721FD}" presName="sibTrans" presStyleCnt="0"/>
      <dgm:spPr/>
    </dgm:pt>
    <dgm:pt modelId="{B486A89A-40BC-44B2-81E2-1E5B9DAFEF07}" type="pres">
      <dgm:prSet presAssocID="{B45CE6DE-30B2-403D-993A-A65162E46406}" presName="compNode" presStyleCnt="0"/>
      <dgm:spPr/>
    </dgm:pt>
    <dgm:pt modelId="{39DBEE49-C0A2-4A70-8D5C-2CC905F708F5}" type="pres">
      <dgm:prSet presAssocID="{B45CE6DE-30B2-403D-993A-A65162E46406}" presName="iconRect" presStyleLbl="node1" presStyleIdx="6" presStyleCnt="9"/>
      <dgm:spPr>
        <a:blipFill>
          <a:blip xmlns:r="http://schemas.openxmlformats.org/officeDocument/2006/relationships"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ightbulb and gear outline"/>
        </a:ext>
      </dgm:extLst>
    </dgm:pt>
    <dgm:pt modelId="{5BE9410C-DEB5-42FF-8F91-2F973D2EA68A}" type="pres">
      <dgm:prSet presAssocID="{B45CE6DE-30B2-403D-993A-A65162E46406}" presName="spaceRect" presStyleCnt="0"/>
      <dgm:spPr/>
    </dgm:pt>
    <dgm:pt modelId="{C552E436-6717-46DE-B5B1-B5BDCDE72E75}" type="pres">
      <dgm:prSet presAssocID="{B45CE6DE-30B2-403D-993A-A65162E46406}" presName="textRect" presStyleLbl="revTx" presStyleIdx="6" presStyleCnt="9">
        <dgm:presLayoutVars>
          <dgm:chMax val="1"/>
          <dgm:chPref val="1"/>
        </dgm:presLayoutVars>
      </dgm:prSet>
      <dgm:spPr/>
    </dgm:pt>
    <dgm:pt modelId="{388567DE-FC51-4CAA-B4E8-54AA9F2D9328}" type="pres">
      <dgm:prSet presAssocID="{FA556AFF-A226-4BBF-B788-1CB932EA5CBF}" presName="sibTrans" presStyleCnt="0"/>
      <dgm:spPr/>
    </dgm:pt>
    <dgm:pt modelId="{C97CAE0F-A869-4390-AED6-73864FB2600E}" type="pres">
      <dgm:prSet presAssocID="{282125A6-49B9-404C-A286-943B551765A2}" presName="compNode" presStyleCnt="0"/>
      <dgm:spPr/>
    </dgm:pt>
    <dgm:pt modelId="{098DCF74-575C-46AA-945B-838AC50FE300}" type="pres">
      <dgm:prSet presAssocID="{282125A6-49B9-404C-A286-943B551765A2}" presName="iconRect" presStyleLbl="node1" presStyleIdx="7" presStyleCnt="9"/>
      <dgm:spPr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9BBBAA39-EDD3-41BA-BD8A-83698272ABE8}" type="pres">
      <dgm:prSet presAssocID="{282125A6-49B9-404C-A286-943B551765A2}" presName="spaceRect" presStyleCnt="0"/>
      <dgm:spPr/>
    </dgm:pt>
    <dgm:pt modelId="{86DAC0AF-AD72-4683-AF33-A8A199041BB0}" type="pres">
      <dgm:prSet presAssocID="{282125A6-49B9-404C-A286-943B551765A2}" presName="textRect" presStyleLbl="revTx" presStyleIdx="7" presStyleCnt="9">
        <dgm:presLayoutVars>
          <dgm:chMax val="1"/>
          <dgm:chPref val="1"/>
        </dgm:presLayoutVars>
      </dgm:prSet>
      <dgm:spPr/>
    </dgm:pt>
    <dgm:pt modelId="{7097B2F1-E441-4EBF-B1E1-75EEC517F262}" type="pres">
      <dgm:prSet presAssocID="{6287C995-F0D8-4277-8428-E8ACF1729E05}" presName="sibTrans" presStyleCnt="0"/>
      <dgm:spPr/>
    </dgm:pt>
    <dgm:pt modelId="{D0A16383-75CF-4A27-9C65-A4A230A0B3DD}" type="pres">
      <dgm:prSet presAssocID="{C3AEC584-FF95-4D0E-ABC5-58A15254CA9B}" presName="compNode" presStyleCnt="0"/>
      <dgm:spPr/>
    </dgm:pt>
    <dgm:pt modelId="{9A20AB01-398E-4344-BB09-7AA1F73B1488}" type="pres">
      <dgm:prSet presAssocID="{C3AEC584-FF95-4D0E-ABC5-58A15254CA9B}" presName="iconRect" presStyleLbl="node1" presStyleIdx="8" presStyleCnt="9"/>
      <dgm:spPr>
        <a:blipFill>
          <a:blip xmlns:r="http://schemas.openxmlformats.org/officeDocument/2006/relationships"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auge"/>
        </a:ext>
      </dgm:extLst>
    </dgm:pt>
    <dgm:pt modelId="{E29ABCE7-884B-43A3-98A5-0E05A87BE1D2}" type="pres">
      <dgm:prSet presAssocID="{C3AEC584-FF95-4D0E-ABC5-58A15254CA9B}" presName="spaceRect" presStyleCnt="0"/>
      <dgm:spPr/>
    </dgm:pt>
    <dgm:pt modelId="{281C12B1-2433-489B-99F7-218FA3AD41C8}" type="pres">
      <dgm:prSet presAssocID="{C3AEC584-FF95-4D0E-ABC5-58A15254CA9B}" presName="textRect" presStyleLbl="revTx" presStyleIdx="8" presStyleCnt="9">
        <dgm:presLayoutVars>
          <dgm:chMax val="1"/>
          <dgm:chPref val="1"/>
        </dgm:presLayoutVars>
      </dgm:prSet>
      <dgm:spPr/>
    </dgm:pt>
  </dgm:ptLst>
  <dgm:cxnLst>
    <dgm:cxn modelId="{0CD9A803-ECEE-4462-8C1E-9EF9AC666F96}" srcId="{71519EE8-92D7-4720-A29D-2EA70DE5B8CA}" destId="{282125A6-49B9-404C-A286-943B551765A2}" srcOrd="7" destOrd="0" parTransId="{402BD5CF-3BE4-4AFF-A84F-5AF847DB429F}" sibTransId="{6287C995-F0D8-4277-8428-E8ACF1729E05}"/>
    <dgm:cxn modelId="{6810A009-5867-4247-8425-62DEF939F0CB}" type="presOf" srcId="{B45CE6DE-30B2-403D-993A-A65162E46406}" destId="{C552E436-6717-46DE-B5B1-B5BDCDE72E75}" srcOrd="0" destOrd="0" presId="urn:microsoft.com/office/officeart/2018/2/layout/IconLabelList"/>
    <dgm:cxn modelId="{9BFAE423-4406-4442-A08F-96E6FC4EF904}" type="presOf" srcId="{282125A6-49B9-404C-A286-943B551765A2}" destId="{86DAC0AF-AD72-4683-AF33-A8A199041BB0}" srcOrd="0" destOrd="0" presId="urn:microsoft.com/office/officeart/2018/2/layout/IconLabelList"/>
    <dgm:cxn modelId="{B01EEF38-5451-4164-AEB3-802982063585}" type="presOf" srcId="{71519EE8-92D7-4720-A29D-2EA70DE5B8CA}" destId="{5C03D8D5-2DA1-4EA4-9FB4-A76FC366D7D5}" srcOrd="0" destOrd="0" presId="urn:microsoft.com/office/officeart/2018/2/layout/IconLabelList"/>
    <dgm:cxn modelId="{0640A939-C651-4ED3-8CFA-319289141BB8}" srcId="{71519EE8-92D7-4720-A29D-2EA70DE5B8CA}" destId="{8916DD0B-710E-4775-A24A-AE797D0942EB}" srcOrd="0" destOrd="0" parTransId="{B8439114-C00F-4A92-92DC-B345EF64F0DA}" sibTransId="{405651A2-6D77-4F65-986D-15CC4C9221D7}"/>
    <dgm:cxn modelId="{74157040-6208-46AB-B886-9F93125EFD7D}" srcId="{71519EE8-92D7-4720-A29D-2EA70DE5B8CA}" destId="{8EE1DF45-8875-4A00-881E-387560A4D3F9}" srcOrd="5" destOrd="0" parTransId="{5F9AE645-977D-4E48-9487-AC6C2759E72A}" sibTransId="{803E6A9F-3064-4095-8875-19EEC73721FD}"/>
    <dgm:cxn modelId="{709C595C-D35C-4874-B55A-5D3E3E1DE1CE}" type="presOf" srcId="{162AEE83-BD2D-465E-B9CA-AE68F5785268}" destId="{6C6BC666-04E9-419E-AB2D-70ED21A5A8CE}" srcOrd="0" destOrd="0" presId="urn:microsoft.com/office/officeart/2018/2/layout/IconLabelList"/>
    <dgm:cxn modelId="{BF94BE62-E146-43C0-8720-CC6D8C549151}" type="presOf" srcId="{C3AEC584-FF95-4D0E-ABC5-58A15254CA9B}" destId="{281C12B1-2433-489B-99F7-218FA3AD41C8}" srcOrd="0" destOrd="0" presId="urn:microsoft.com/office/officeart/2018/2/layout/IconLabelList"/>
    <dgm:cxn modelId="{4C49A549-3600-4241-8847-83153D0B24D9}" type="presOf" srcId="{8916DD0B-710E-4775-A24A-AE797D0942EB}" destId="{F695B502-4F25-499B-8DD2-419D252E9BC0}" srcOrd="0" destOrd="0" presId="urn:microsoft.com/office/officeart/2018/2/layout/IconLabelList"/>
    <dgm:cxn modelId="{D61DC049-64A8-4594-B3F6-CE5A0D7D8E29}" type="presOf" srcId="{8EE1DF45-8875-4A00-881E-387560A4D3F9}" destId="{2C0C67F4-F593-47C8-9279-E9CD88E75173}" srcOrd="0" destOrd="0" presId="urn:microsoft.com/office/officeart/2018/2/layout/IconLabelList"/>
    <dgm:cxn modelId="{CB22CF72-4058-4B53-B880-791FB90DD756}" srcId="{71519EE8-92D7-4720-A29D-2EA70DE5B8CA}" destId="{162AEE83-BD2D-465E-B9CA-AE68F5785268}" srcOrd="3" destOrd="0" parTransId="{13C2EA33-4845-4E6F-BA8D-98416C2FDE3E}" sibTransId="{86EAA70D-0AAC-4FB4-911A-4698EB9FDE50}"/>
    <dgm:cxn modelId="{33A0BF78-B188-4043-BDCB-99FEF65BF6F1}" type="presOf" srcId="{08FE7C7B-270E-434F-A69C-D7369DDD171E}" destId="{27CE9329-12E0-4F0B-B998-F7573AB04BDD}" srcOrd="0" destOrd="0" presId="urn:microsoft.com/office/officeart/2018/2/layout/IconLabelList"/>
    <dgm:cxn modelId="{C2805194-6F4D-42B5-9020-8AED911BCBE9}" type="presOf" srcId="{059F1D1A-206C-40A8-841F-BB16780D91FB}" destId="{083BFCC7-F196-4A60-B4C1-9CF11FB894AE}" srcOrd="0" destOrd="0" presId="urn:microsoft.com/office/officeart/2018/2/layout/IconLabelList"/>
    <dgm:cxn modelId="{3744179D-278B-4717-891F-9D161FDA84E7}" srcId="{71519EE8-92D7-4720-A29D-2EA70DE5B8CA}" destId="{C3AEC584-FF95-4D0E-ABC5-58A15254CA9B}" srcOrd="8" destOrd="0" parTransId="{1592FCF2-6A84-4815-97FA-BFB948B9780B}" sibTransId="{2A877575-5192-4046-8223-0A2AD55F7356}"/>
    <dgm:cxn modelId="{C5E5D0AF-5F9F-44AB-AA7E-88678C3DB502}" srcId="{71519EE8-92D7-4720-A29D-2EA70DE5B8CA}" destId="{A6D8D239-A96C-4B64-ABFA-965B85BF74A9}" srcOrd="2" destOrd="0" parTransId="{4C7F6D80-1616-4307-9B20-D5E463FDD1F8}" sibTransId="{476A695A-E142-4FF2-A70C-04D11D1AD9ED}"/>
    <dgm:cxn modelId="{BAB529C9-2588-424F-9524-4F440A965201}" srcId="{71519EE8-92D7-4720-A29D-2EA70DE5B8CA}" destId="{B45CE6DE-30B2-403D-993A-A65162E46406}" srcOrd="6" destOrd="0" parTransId="{C1499E4B-97C8-457D-AB15-5F1BC0F4E1FB}" sibTransId="{FA556AFF-A226-4BBF-B788-1CB932EA5CBF}"/>
    <dgm:cxn modelId="{AFF759DC-A594-41CB-A207-1B32BBB09597}" srcId="{71519EE8-92D7-4720-A29D-2EA70DE5B8CA}" destId="{08FE7C7B-270E-434F-A69C-D7369DDD171E}" srcOrd="1" destOrd="0" parTransId="{EA22DDD0-83E5-47D4-8283-34177A13F2F3}" sibTransId="{DF60B419-931D-4DE9-8E92-9AE63BEB5AF9}"/>
    <dgm:cxn modelId="{524D95F4-E8E4-4DFD-B0FD-FE0C0DF43598}" type="presOf" srcId="{A6D8D239-A96C-4B64-ABFA-965B85BF74A9}" destId="{F714B942-BB51-4C5C-9AF2-5C8A0EAE603C}" srcOrd="0" destOrd="0" presId="urn:microsoft.com/office/officeart/2018/2/layout/IconLabelList"/>
    <dgm:cxn modelId="{10E4DCFD-8F0C-4068-B377-77B67475A257}" srcId="{71519EE8-92D7-4720-A29D-2EA70DE5B8CA}" destId="{059F1D1A-206C-40A8-841F-BB16780D91FB}" srcOrd="4" destOrd="0" parTransId="{A1A0B305-272A-40A1-A573-E1E00DCD0203}" sibTransId="{7DAB8C31-4D4C-4874-A131-A065FC77D55F}"/>
    <dgm:cxn modelId="{E3D1C3DE-45CD-4113-A42C-BEBAF9D4F55F}" type="presParOf" srcId="{5C03D8D5-2DA1-4EA4-9FB4-A76FC366D7D5}" destId="{0EE6C3C7-72B1-421E-A64C-3792FA5126D3}" srcOrd="0" destOrd="0" presId="urn:microsoft.com/office/officeart/2018/2/layout/IconLabelList"/>
    <dgm:cxn modelId="{A065970E-145D-4BEF-9ABA-4F92D1B8F524}" type="presParOf" srcId="{0EE6C3C7-72B1-421E-A64C-3792FA5126D3}" destId="{79E98531-2DF7-4201-A631-1FAB00C195AD}" srcOrd="0" destOrd="0" presId="urn:microsoft.com/office/officeart/2018/2/layout/IconLabelList"/>
    <dgm:cxn modelId="{A31BCAF8-E197-431B-AC92-D63D5A643BA1}" type="presParOf" srcId="{0EE6C3C7-72B1-421E-A64C-3792FA5126D3}" destId="{AD9ECEEA-0B43-4594-AA68-A6EEAC486AFD}" srcOrd="1" destOrd="0" presId="urn:microsoft.com/office/officeart/2018/2/layout/IconLabelList"/>
    <dgm:cxn modelId="{4D52D6F4-0A81-4E02-9AF3-BC31C6030032}" type="presParOf" srcId="{0EE6C3C7-72B1-421E-A64C-3792FA5126D3}" destId="{F695B502-4F25-499B-8DD2-419D252E9BC0}" srcOrd="2" destOrd="0" presId="urn:microsoft.com/office/officeart/2018/2/layout/IconLabelList"/>
    <dgm:cxn modelId="{45FE2BEA-F46A-4250-B744-DDA85C2F9514}" type="presParOf" srcId="{5C03D8D5-2DA1-4EA4-9FB4-A76FC366D7D5}" destId="{1E74A883-E2F0-4452-92E3-CA23F2CFFD45}" srcOrd="1" destOrd="0" presId="urn:microsoft.com/office/officeart/2018/2/layout/IconLabelList"/>
    <dgm:cxn modelId="{BF6D5AB9-5C73-42B2-9F9C-27A4E2646C62}" type="presParOf" srcId="{5C03D8D5-2DA1-4EA4-9FB4-A76FC366D7D5}" destId="{A7986A67-6BA2-46C1-8D01-E7D84EFC9DA9}" srcOrd="2" destOrd="0" presId="urn:microsoft.com/office/officeart/2018/2/layout/IconLabelList"/>
    <dgm:cxn modelId="{61DFE43F-24DB-44F6-A0EA-2BF6A8C04A43}" type="presParOf" srcId="{A7986A67-6BA2-46C1-8D01-E7D84EFC9DA9}" destId="{8022651A-531D-423F-9682-330387959023}" srcOrd="0" destOrd="0" presId="urn:microsoft.com/office/officeart/2018/2/layout/IconLabelList"/>
    <dgm:cxn modelId="{6FA1823B-AADC-49CC-BC52-316DF3156562}" type="presParOf" srcId="{A7986A67-6BA2-46C1-8D01-E7D84EFC9DA9}" destId="{FE217227-5BC9-41C0-BA8E-54192CBD7AA7}" srcOrd="1" destOrd="0" presId="urn:microsoft.com/office/officeart/2018/2/layout/IconLabelList"/>
    <dgm:cxn modelId="{61848FDE-7C56-4293-8F42-8A87A5A70ABD}" type="presParOf" srcId="{A7986A67-6BA2-46C1-8D01-E7D84EFC9DA9}" destId="{27CE9329-12E0-4F0B-B998-F7573AB04BDD}" srcOrd="2" destOrd="0" presId="urn:microsoft.com/office/officeart/2018/2/layout/IconLabelList"/>
    <dgm:cxn modelId="{12630BC8-1FF2-40BF-B9AC-DFE987EE948B}" type="presParOf" srcId="{5C03D8D5-2DA1-4EA4-9FB4-A76FC366D7D5}" destId="{F43B80E7-DFE3-41D7-AC07-59A3E7A89178}" srcOrd="3" destOrd="0" presId="urn:microsoft.com/office/officeart/2018/2/layout/IconLabelList"/>
    <dgm:cxn modelId="{CB6DB49C-81C4-4E9A-A092-DA85B965BE83}" type="presParOf" srcId="{5C03D8D5-2DA1-4EA4-9FB4-A76FC366D7D5}" destId="{2EC08B54-BE65-4F54-86BA-9569E62878E2}" srcOrd="4" destOrd="0" presId="urn:microsoft.com/office/officeart/2018/2/layout/IconLabelList"/>
    <dgm:cxn modelId="{2B78348E-46E4-4F05-9869-FCB3BA11A58F}" type="presParOf" srcId="{2EC08B54-BE65-4F54-86BA-9569E62878E2}" destId="{2E6C714B-30E0-4D20-B6BA-BF5F20868D78}" srcOrd="0" destOrd="0" presId="urn:microsoft.com/office/officeart/2018/2/layout/IconLabelList"/>
    <dgm:cxn modelId="{EB3C706E-4128-4A30-A82C-19CA709DA3A7}" type="presParOf" srcId="{2EC08B54-BE65-4F54-86BA-9569E62878E2}" destId="{ECE75A95-EBAB-4D1C-A097-BA284E46248D}" srcOrd="1" destOrd="0" presId="urn:microsoft.com/office/officeart/2018/2/layout/IconLabelList"/>
    <dgm:cxn modelId="{D7DDBDD5-7AD5-44E6-B017-B8EEF01267AF}" type="presParOf" srcId="{2EC08B54-BE65-4F54-86BA-9569E62878E2}" destId="{F714B942-BB51-4C5C-9AF2-5C8A0EAE603C}" srcOrd="2" destOrd="0" presId="urn:microsoft.com/office/officeart/2018/2/layout/IconLabelList"/>
    <dgm:cxn modelId="{518A16F6-B009-4DF8-8A39-169265DE8E20}" type="presParOf" srcId="{5C03D8D5-2DA1-4EA4-9FB4-A76FC366D7D5}" destId="{B316B02F-8B99-4A36-9C5D-3F4536286AF8}" srcOrd="5" destOrd="0" presId="urn:microsoft.com/office/officeart/2018/2/layout/IconLabelList"/>
    <dgm:cxn modelId="{79DB5F97-8274-420E-B1D2-7488E03D332D}" type="presParOf" srcId="{5C03D8D5-2DA1-4EA4-9FB4-A76FC366D7D5}" destId="{30E4A0C8-EB7C-4E62-8584-F927706B3CE7}" srcOrd="6" destOrd="0" presId="urn:microsoft.com/office/officeart/2018/2/layout/IconLabelList"/>
    <dgm:cxn modelId="{9E0B25A5-5A8A-4FB1-9A2E-AB3D257F74A9}" type="presParOf" srcId="{30E4A0C8-EB7C-4E62-8584-F927706B3CE7}" destId="{74098930-B54A-4341-96E7-9BF5243D6C0C}" srcOrd="0" destOrd="0" presId="urn:microsoft.com/office/officeart/2018/2/layout/IconLabelList"/>
    <dgm:cxn modelId="{F027B0DF-6FD9-4F02-BE85-5B11662597D0}" type="presParOf" srcId="{30E4A0C8-EB7C-4E62-8584-F927706B3CE7}" destId="{023FEE1B-EF1F-4A50-9F61-48B6324BD035}" srcOrd="1" destOrd="0" presId="urn:microsoft.com/office/officeart/2018/2/layout/IconLabelList"/>
    <dgm:cxn modelId="{127BC619-C6AB-44EE-8A30-FC360CD0C0C3}" type="presParOf" srcId="{30E4A0C8-EB7C-4E62-8584-F927706B3CE7}" destId="{6C6BC666-04E9-419E-AB2D-70ED21A5A8CE}" srcOrd="2" destOrd="0" presId="urn:microsoft.com/office/officeart/2018/2/layout/IconLabelList"/>
    <dgm:cxn modelId="{B9075255-6AC6-4117-9FD9-96C3A12769E9}" type="presParOf" srcId="{5C03D8D5-2DA1-4EA4-9FB4-A76FC366D7D5}" destId="{202A7C78-9AB5-4B4C-B115-79535465D2C0}" srcOrd="7" destOrd="0" presId="urn:microsoft.com/office/officeart/2018/2/layout/IconLabelList"/>
    <dgm:cxn modelId="{87F7EB1E-4654-4CED-B0FF-C9D88B9E25C0}" type="presParOf" srcId="{5C03D8D5-2DA1-4EA4-9FB4-A76FC366D7D5}" destId="{DB3CB4CF-5A4E-4A27-9942-C8F1EBBCDA0A}" srcOrd="8" destOrd="0" presId="urn:microsoft.com/office/officeart/2018/2/layout/IconLabelList"/>
    <dgm:cxn modelId="{5914F914-122F-42AD-8197-8D621DA55FFA}" type="presParOf" srcId="{DB3CB4CF-5A4E-4A27-9942-C8F1EBBCDA0A}" destId="{5BF0EFC6-29DB-4813-A789-97DF6E8EBB01}" srcOrd="0" destOrd="0" presId="urn:microsoft.com/office/officeart/2018/2/layout/IconLabelList"/>
    <dgm:cxn modelId="{C9AEFD7F-9D46-49B0-8C2A-DE45C343D743}" type="presParOf" srcId="{DB3CB4CF-5A4E-4A27-9942-C8F1EBBCDA0A}" destId="{F37C6E8F-F83B-4003-BE9F-DD16A54E169A}" srcOrd="1" destOrd="0" presId="urn:microsoft.com/office/officeart/2018/2/layout/IconLabelList"/>
    <dgm:cxn modelId="{BAE042F9-8E73-4CED-AB6A-29EF0B5E3763}" type="presParOf" srcId="{DB3CB4CF-5A4E-4A27-9942-C8F1EBBCDA0A}" destId="{083BFCC7-F196-4A60-B4C1-9CF11FB894AE}" srcOrd="2" destOrd="0" presId="urn:microsoft.com/office/officeart/2018/2/layout/IconLabelList"/>
    <dgm:cxn modelId="{5F06A461-8854-4B23-A0F6-14ACC6BBAC33}" type="presParOf" srcId="{5C03D8D5-2DA1-4EA4-9FB4-A76FC366D7D5}" destId="{38C4D199-DD99-4708-9562-60BA09894CB3}" srcOrd="9" destOrd="0" presId="urn:microsoft.com/office/officeart/2018/2/layout/IconLabelList"/>
    <dgm:cxn modelId="{41DC259F-BCA5-4B7B-946A-99EB0F233C95}" type="presParOf" srcId="{5C03D8D5-2DA1-4EA4-9FB4-A76FC366D7D5}" destId="{0E61628E-73E8-49AE-BE65-0CE58ED60798}" srcOrd="10" destOrd="0" presId="urn:microsoft.com/office/officeart/2018/2/layout/IconLabelList"/>
    <dgm:cxn modelId="{E2C2DBE2-579B-4CDD-B1B7-6767F217FD45}" type="presParOf" srcId="{0E61628E-73E8-49AE-BE65-0CE58ED60798}" destId="{9F0D5B38-CE48-466E-B32D-4A91D0885C1E}" srcOrd="0" destOrd="0" presId="urn:microsoft.com/office/officeart/2018/2/layout/IconLabelList"/>
    <dgm:cxn modelId="{E035B178-D596-45A3-9921-6D24B536C5C4}" type="presParOf" srcId="{0E61628E-73E8-49AE-BE65-0CE58ED60798}" destId="{A2273458-202F-416A-8B9B-A78B85C08D66}" srcOrd="1" destOrd="0" presId="urn:microsoft.com/office/officeart/2018/2/layout/IconLabelList"/>
    <dgm:cxn modelId="{CE7AF36A-309E-4D9E-8BA1-44EA50F5D7C1}" type="presParOf" srcId="{0E61628E-73E8-49AE-BE65-0CE58ED60798}" destId="{2C0C67F4-F593-47C8-9279-E9CD88E75173}" srcOrd="2" destOrd="0" presId="urn:microsoft.com/office/officeart/2018/2/layout/IconLabelList"/>
    <dgm:cxn modelId="{81CE73F1-A66E-4C7B-9F40-7B89C090B9EB}" type="presParOf" srcId="{5C03D8D5-2DA1-4EA4-9FB4-A76FC366D7D5}" destId="{4A5A4D55-2D93-4458-AD4F-1D380F73D914}" srcOrd="11" destOrd="0" presId="urn:microsoft.com/office/officeart/2018/2/layout/IconLabelList"/>
    <dgm:cxn modelId="{A54AFC25-48F4-4D17-B891-AFE2370C8152}" type="presParOf" srcId="{5C03D8D5-2DA1-4EA4-9FB4-A76FC366D7D5}" destId="{B486A89A-40BC-44B2-81E2-1E5B9DAFEF07}" srcOrd="12" destOrd="0" presId="urn:microsoft.com/office/officeart/2018/2/layout/IconLabelList"/>
    <dgm:cxn modelId="{FB02D64B-711C-4ED5-98C9-1FD838CC49C3}" type="presParOf" srcId="{B486A89A-40BC-44B2-81E2-1E5B9DAFEF07}" destId="{39DBEE49-C0A2-4A70-8D5C-2CC905F708F5}" srcOrd="0" destOrd="0" presId="urn:microsoft.com/office/officeart/2018/2/layout/IconLabelList"/>
    <dgm:cxn modelId="{8BABD2CB-6919-4868-9BC5-A3C0DD621F6B}" type="presParOf" srcId="{B486A89A-40BC-44B2-81E2-1E5B9DAFEF07}" destId="{5BE9410C-DEB5-42FF-8F91-2F973D2EA68A}" srcOrd="1" destOrd="0" presId="urn:microsoft.com/office/officeart/2018/2/layout/IconLabelList"/>
    <dgm:cxn modelId="{9C5808CC-BAD7-45F0-8768-FA288F8301A0}" type="presParOf" srcId="{B486A89A-40BC-44B2-81E2-1E5B9DAFEF07}" destId="{C552E436-6717-46DE-B5B1-B5BDCDE72E75}" srcOrd="2" destOrd="0" presId="urn:microsoft.com/office/officeart/2018/2/layout/IconLabelList"/>
    <dgm:cxn modelId="{005961D7-6920-4671-82FA-B57CB87617FE}" type="presParOf" srcId="{5C03D8D5-2DA1-4EA4-9FB4-A76FC366D7D5}" destId="{388567DE-FC51-4CAA-B4E8-54AA9F2D9328}" srcOrd="13" destOrd="0" presId="urn:microsoft.com/office/officeart/2018/2/layout/IconLabelList"/>
    <dgm:cxn modelId="{3D63B7A9-2F99-4335-B399-2B85852AE280}" type="presParOf" srcId="{5C03D8D5-2DA1-4EA4-9FB4-A76FC366D7D5}" destId="{C97CAE0F-A869-4390-AED6-73864FB2600E}" srcOrd="14" destOrd="0" presId="urn:microsoft.com/office/officeart/2018/2/layout/IconLabelList"/>
    <dgm:cxn modelId="{D69ADD80-D097-484F-AB29-ADFE3124F2DB}" type="presParOf" srcId="{C97CAE0F-A869-4390-AED6-73864FB2600E}" destId="{098DCF74-575C-46AA-945B-838AC50FE300}" srcOrd="0" destOrd="0" presId="urn:microsoft.com/office/officeart/2018/2/layout/IconLabelList"/>
    <dgm:cxn modelId="{07BF698A-00EA-4875-9418-426324845DD6}" type="presParOf" srcId="{C97CAE0F-A869-4390-AED6-73864FB2600E}" destId="{9BBBAA39-EDD3-41BA-BD8A-83698272ABE8}" srcOrd="1" destOrd="0" presId="urn:microsoft.com/office/officeart/2018/2/layout/IconLabelList"/>
    <dgm:cxn modelId="{401A2AEE-A126-4CF9-9250-0F21B954F71E}" type="presParOf" srcId="{C97CAE0F-A869-4390-AED6-73864FB2600E}" destId="{86DAC0AF-AD72-4683-AF33-A8A199041BB0}" srcOrd="2" destOrd="0" presId="urn:microsoft.com/office/officeart/2018/2/layout/IconLabelList"/>
    <dgm:cxn modelId="{B2BEE09E-28F2-4CF0-9A34-707BA51D7A92}" type="presParOf" srcId="{5C03D8D5-2DA1-4EA4-9FB4-A76FC366D7D5}" destId="{7097B2F1-E441-4EBF-B1E1-75EEC517F262}" srcOrd="15" destOrd="0" presId="urn:microsoft.com/office/officeart/2018/2/layout/IconLabelList"/>
    <dgm:cxn modelId="{C29FC62B-3B33-46ED-8A50-D0C45765B451}" type="presParOf" srcId="{5C03D8D5-2DA1-4EA4-9FB4-A76FC366D7D5}" destId="{D0A16383-75CF-4A27-9C65-A4A230A0B3DD}" srcOrd="16" destOrd="0" presId="urn:microsoft.com/office/officeart/2018/2/layout/IconLabelList"/>
    <dgm:cxn modelId="{C1E18834-2C5D-40DA-8029-3DCAD08E50CB}" type="presParOf" srcId="{D0A16383-75CF-4A27-9C65-A4A230A0B3DD}" destId="{9A20AB01-398E-4344-BB09-7AA1F73B1488}" srcOrd="0" destOrd="0" presId="urn:microsoft.com/office/officeart/2018/2/layout/IconLabelList"/>
    <dgm:cxn modelId="{0FD8CA37-DF80-4739-A342-C94701D3EB95}" type="presParOf" srcId="{D0A16383-75CF-4A27-9C65-A4A230A0B3DD}" destId="{E29ABCE7-884B-43A3-98A5-0E05A87BE1D2}" srcOrd="1" destOrd="0" presId="urn:microsoft.com/office/officeart/2018/2/layout/IconLabelList"/>
    <dgm:cxn modelId="{9A67529C-CF4E-4E49-8C1A-61077E921BC5}" type="presParOf" srcId="{D0A16383-75CF-4A27-9C65-A4A230A0B3DD}" destId="{281C12B1-2433-489B-99F7-218FA3AD41C8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119191-9C51-48DE-9E22-B5D05D57F445}">
      <dsp:nvSpPr>
        <dsp:cNvPr id="0" name=""/>
        <dsp:cNvSpPr/>
      </dsp:nvSpPr>
      <dsp:spPr>
        <a:xfrm>
          <a:off x="1781999" y="333264"/>
          <a:ext cx="4589212" cy="4589212"/>
        </a:xfrm>
        <a:prstGeom prst="pie">
          <a:avLst>
            <a:gd name="adj1" fmla="val 16200000"/>
            <a:gd name="adj2" fmla="val 19285716"/>
          </a:avLst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400" kern="1200" dirty="0"/>
            <a:t>ITSM was end of life December 2022</a:t>
          </a:r>
        </a:p>
      </dsp:txBody>
      <dsp:txXfrm>
        <a:off x="4192975" y="759405"/>
        <a:ext cx="1092669" cy="874135"/>
      </dsp:txXfrm>
    </dsp:sp>
    <dsp:sp modelId="{C575E135-CF10-419E-AB68-9E01E5FF820F}">
      <dsp:nvSpPr>
        <dsp:cNvPr id="0" name=""/>
        <dsp:cNvSpPr/>
      </dsp:nvSpPr>
      <dsp:spPr>
        <a:xfrm>
          <a:off x="1841004" y="407019"/>
          <a:ext cx="4589212" cy="4589212"/>
        </a:xfrm>
        <a:prstGeom prst="pie">
          <a:avLst>
            <a:gd name="adj1" fmla="val 19285716"/>
            <a:gd name="adj2" fmla="val 771428"/>
          </a:avLst>
        </a:prstGeom>
        <a:gradFill rotWithShape="0">
          <a:gsLst>
            <a:gs pos="0">
              <a:schemeClr val="accent2">
                <a:shade val="80000"/>
                <a:hueOff val="-75834"/>
                <a:satOff val="1418"/>
                <a:lumOff val="452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-75834"/>
                <a:satOff val="1418"/>
                <a:lumOff val="452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-75834"/>
                <a:satOff val="1418"/>
                <a:lumOff val="452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400" kern="1200" dirty="0"/>
            <a:t>Lacked basic functionality</a:t>
          </a:r>
          <a:endParaRPr lang="en-US" sz="1400" kern="1200" dirty="0"/>
        </a:p>
      </dsp:txBody>
      <dsp:txXfrm>
        <a:off x="4957844" y="2070608"/>
        <a:ext cx="1256570" cy="764868"/>
      </dsp:txXfrm>
    </dsp:sp>
    <dsp:sp modelId="{362722A6-7492-4844-ABB7-3B9184C221DE}">
      <dsp:nvSpPr>
        <dsp:cNvPr id="0" name=""/>
        <dsp:cNvSpPr/>
      </dsp:nvSpPr>
      <dsp:spPr>
        <a:xfrm>
          <a:off x="1819697" y="499896"/>
          <a:ext cx="4589212" cy="4589212"/>
        </a:xfrm>
        <a:prstGeom prst="pie">
          <a:avLst>
            <a:gd name="adj1" fmla="val 771428"/>
            <a:gd name="adj2" fmla="val 3857143"/>
          </a:avLst>
        </a:prstGeom>
        <a:gradFill rotWithShape="0">
          <a:gsLst>
            <a:gs pos="0">
              <a:schemeClr val="accent2">
                <a:shade val="80000"/>
                <a:hueOff val="-151668"/>
                <a:satOff val="2837"/>
                <a:lumOff val="904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-151668"/>
                <a:satOff val="2837"/>
                <a:lumOff val="904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-151668"/>
                <a:satOff val="2837"/>
                <a:lumOff val="904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400" kern="1200" dirty="0"/>
            <a:t>Limitations in onboarding other departments</a:t>
          </a:r>
          <a:endParaRPr lang="en-US" sz="1400" kern="1200" dirty="0"/>
        </a:p>
      </dsp:txBody>
      <dsp:txXfrm>
        <a:off x="4766626" y="3217911"/>
        <a:ext cx="1092669" cy="846818"/>
      </dsp:txXfrm>
    </dsp:sp>
    <dsp:sp modelId="{52D79CC5-826B-4EB5-9728-04D835E3F1D2}">
      <dsp:nvSpPr>
        <dsp:cNvPr id="0" name=""/>
        <dsp:cNvSpPr/>
      </dsp:nvSpPr>
      <dsp:spPr>
        <a:xfrm>
          <a:off x="1734468" y="540871"/>
          <a:ext cx="4589212" cy="4589212"/>
        </a:xfrm>
        <a:prstGeom prst="pie">
          <a:avLst>
            <a:gd name="adj1" fmla="val 3857226"/>
            <a:gd name="adj2" fmla="val 6942858"/>
          </a:avLst>
        </a:prstGeom>
        <a:gradFill rotWithShape="0">
          <a:gsLst>
            <a:gs pos="0">
              <a:schemeClr val="accent2">
                <a:shade val="80000"/>
                <a:hueOff val="-227502"/>
                <a:satOff val="4255"/>
                <a:lumOff val="1356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-227502"/>
                <a:satOff val="4255"/>
                <a:lumOff val="1356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-227502"/>
                <a:satOff val="4255"/>
                <a:lumOff val="1356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400" kern="1200"/>
            <a:t>Difficult </a:t>
          </a:r>
          <a:r>
            <a:rPr lang="en-IE" sz="1400" kern="1200" dirty="0"/>
            <a:t>to administer changes</a:t>
          </a:r>
          <a:endParaRPr lang="en-US" sz="1400" kern="1200" dirty="0"/>
        </a:p>
      </dsp:txBody>
      <dsp:txXfrm>
        <a:off x="3496398" y="4146681"/>
        <a:ext cx="1065352" cy="764868"/>
      </dsp:txXfrm>
    </dsp:sp>
    <dsp:sp modelId="{2CCBCDAC-9F71-4883-A37F-86E99623D236}">
      <dsp:nvSpPr>
        <dsp:cNvPr id="0" name=""/>
        <dsp:cNvSpPr/>
      </dsp:nvSpPr>
      <dsp:spPr>
        <a:xfrm>
          <a:off x="1649240" y="499896"/>
          <a:ext cx="4589212" cy="4589212"/>
        </a:xfrm>
        <a:prstGeom prst="pie">
          <a:avLst>
            <a:gd name="adj1" fmla="val 6942858"/>
            <a:gd name="adj2" fmla="val 10028574"/>
          </a:avLst>
        </a:prstGeom>
        <a:gradFill rotWithShape="0">
          <a:gsLst>
            <a:gs pos="0">
              <a:schemeClr val="accent2">
                <a:shade val="80000"/>
                <a:hueOff val="-303336"/>
                <a:satOff val="5673"/>
                <a:lumOff val="1808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-303336"/>
                <a:satOff val="5673"/>
                <a:lumOff val="1808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-303336"/>
                <a:satOff val="5673"/>
                <a:lumOff val="1808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400" kern="1200" dirty="0"/>
            <a:t>Did not have an integrated knowledge</a:t>
          </a:r>
          <a:endParaRPr lang="en-US" sz="1400" kern="1200" dirty="0"/>
        </a:p>
      </dsp:txBody>
      <dsp:txXfrm>
        <a:off x="2198853" y="3217911"/>
        <a:ext cx="1092669" cy="846818"/>
      </dsp:txXfrm>
    </dsp:sp>
    <dsp:sp modelId="{9A94818F-8C57-463F-9210-8D4016B4E438}">
      <dsp:nvSpPr>
        <dsp:cNvPr id="0" name=""/>
        <dsp:cNvSpPr/>
      </dsp:nvSpPr>
      <dsp:spPr>
        <a:xfrm>
          <a:off x="1627933" y="407019"/>
          <a:ext cx="4589212" cy="4589212"/>
        </a:xfrm>
        <a:prstGeom prst="pie">
          <a:avLst>
            <a:gd name="adj1" fmla="val 10028574"/>
            <a:gd name="adj2" fmla="val 13114284"/>
          </a:avLst>
        </a:prstGeom>
        <a:gradFill rotWithShape="0">
          <a:gsLst>
            <a:gs pos="0">
              <a:schemeClr val="accent2">
                <a:shade val="80000"/>
                <a:hueOff val="-379170"/>
                <a:satOff val="7092"/>
                <a:lumOff val="2260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-379170"/>
                <a:satOff val="7092"/>
                <a:lumOff val="2260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-379170"/>
                <a:satOff val="7092"/>
                <a:lumOff val="2260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400" kern="1200" dirty="0"/>
            <a:t>Poor reporting and dashboards</a:t>
          </a:r>
          <a:endParaRPr lang="en-US" sz="1400" kern="1200" dirty="0"/>
        </a:p>
      </dsp:txBody>
      <dsp:txXfrm>
        <a:off x="1843735" y="2070608"/>
        <a:ext cx="1256570" cy="764868"/>
      </dsp:txXfrm>
    </dsp:sp>
    <dsp:sp modelId="{E9357C4D-16E0-40C9-92BC-ACFC725425D2}">
      <dsp:nvSpPr>
        <dsp:cNvPr id="0" name=""/>
        <dsp:cNvSpPr/>
      </dsp:nvSpPr>
      <dsp:spPr>
        <a:xfrm>
          <a:off x="1686937" y="333264"/>
          <a:ext cx="4589212" cy="4589212"/>
        </a:xfrm>
        <a:prstGeom prst="pie">
          <a:avLst>
            <a:gd name="adj1" fmla="val 13114284"/>
            <a:gd name="adj2" fmla="val 16200000"/>
          </a:avLst>
        </a:prstGeom>
        <a:gradFill rotWithShape="0">
          <a:gsLst>
            <a:gs pos="0">
              <a:schemeClr val="accent2">
                <a:shade val="80000"/>
                <a:hueOff val="-455004"/>
                <a:satOff val="8510"/>
                <a:lumOff val="2712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-455004"/>
                <a:satOff val="8510"/>
                <a:lumOff val="2712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-455004"/>
                <a:satOff val="8510"/>
                <a:lumOff val="2712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400" kern="1200" dirty="0"/>
            <a:t>Limited self-service capability</a:t>
          </a:r>
          <a:endParaRPr lang="en-US" sz="1400" kern="1200" dirty="0"/>
        </a:p>
      </dsp:txBody>
      <dsp:txXfrm>
        <a:off x="2772504" y="759405"/>
        <a:ext cx="1092669" cy="874135"/>
      </dsp:txXfrm>
    </dsp:sp>
    <dsp:sp modelId="{F0EE804A-74B1-4DA9-9EE5-0CDC557973F1}">
      <dsp:nvSpPr>
        <dsp:cNvPr id="0" name=""/>
        <dsp:cNvSpPr/>
      </dsp:nvSpPr>
      <dsp:spPr>
        <a:xfrm>
          <a:off x="1497677" y="49170"/>
          <a:ext cx="5157400" cy="5157400"/>
        </a:xfrm>
        <a:prstGeom prst="circularArrow">
          <a:avLst>
            <a:gd name="adj1" fmla="val 5085"/>
            <a:gd name="adj2" fmla="val 327528"/>
            <a:gd name="adj3" fmla="val 18957827"/>
            <a:gd name="adj4" fmla="val 16200343"/>
            <a:gd name="adj5" fmla="val 5932"/>
          </a:avLst>
        </a:prstGeom>
        <a:gradFill rotWithShape="0">
          <a:gsLst>
            <a:gs pos="0">
              <a:schemeClr val="accent2">
                <a:shade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1DB834E-A699-48BC-B36A-36084A7B6CBE}">
      <dsp:nvSpPr>
        <dsp:cNvPr id="0" name=""/>
        <dsp:cNvSpPr/>
      </dsp:nvSpPr>
      <dsp:spPr>
        <a:xfrm>
          <a:off x="1557052" y="123251"/>
          <a:ext cx="5157400" cy="5157400"/>
        </a:xfrm>
        <a:prstGeom prst="circularArrow">
          <a:avLst>
            <a:gd name="adj1" fmla="val 5085"/>
            <a:gd name="adj2" fmla="val 327528"/>
            <a:gd name="adj3" fmla="val 443744"/>
            <a:gd name="adj4" fmla="val 19285776"/>
            <a:gd name="adj5" fmla="val 5932"/>
          </a:avLst>
        </a:prstGeom>
        <a:gradFill rotWithShape="0">
          <a:gsLst>
            <a:gs pos="0">
              <a:schemeClr val="accent2">
                <a:shade val="90000"/>
                <a:hueOff val="-75844"/>
                <a:satOff val="189"/>
                <a:lumOff val="405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90000"/>
                <a:hueOff val="-75844"/>
                <a:satOff val="189"/>
                <a:lumOff val="405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90000"/>
                <a:hueOff val="-75844"/>
                <a:satOff val="189"/>
                <a:lumOff val="405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D26ED5A-1559-44E4-B243-A2ACAD8D88AD}">
      <dsp:nvSpPr>
        <dsp:cNvPr id="0" name=""/>
        <dsp:cNvSpPr/>
      </dsp:nvSpPr>
      <dsp:spPr>
        <a:xfrm>
          <a:off x="1535669" y="215913"/>
          <a:ext cx="5157400" cy="5157400"/>
        </a:xfrm>
        <a:prstGeom prst="circularArrow">
          <a:avLst>
            <a:gd name="adj1" fmla="val 5085"/>
            <a:gd name="adj2" fmla="val 327528"/>
            <a:gd name="adj3" fmla="val 3529100"/>
            <a:gd name="adj4" fmla="val 770764"/>
            <a:gd name="adj5" fmla="val 5932"/>
          </a:avLst>
        </a:prstGeom>
        <a:gradFill rotWithShape="0">
          <a:gsLst>
            <a:gs pos="0">
              <a:schemeClr val="accent2">
                <a:shade val="90000"/>
                <a:hueOff val="-151687"/>
                <a:satOff val="379"/>
                <a:lumOff val="810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90000"/>
                <a:hueOff val="-151687"/>
                <a:satOff val="379"/>
                <a:lumOff val="810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90000"/>
                <a:hueOff val="-151687"/>
                <a:satOff val="379"/>
                <a:lumOff val="810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BD44C64-7287-4288-83A8-D766628AF0F9}">
      <dsp:nvSpPr>
        <dsp:cNvPr id="0" name=""/>
        <dsp:cNvSpPr/>
      </dsp:nvSpPr>
      <dsp:spPr>
        <a:xfrm>
          <a:off x="1450374" y="256657"/>
          <a:ext cx="5157400" cy="5157400"/>
        </a:xfrm>
        <a:prstGeom prst="circularArrow">
          <a:avLst>
            <a:gd name="adj1" fmla="val 5085"/>
            <a:gd name="adj2" fmla="val 327528"/>
            <a:gd name="adj3" fmla="val 6615046"/>
            <a:gd name="adj4" fmla="val 3857426"/>
            <a:gd name="adj5" fmla="val 5932"/>
          </a:avLst>
        </a:prstGeom>
        <a:gradFill rotWithShape="0">
          <a:gsLst>
            <a:gs pos="0">
              <a:schemeClr val="accent2">
                <a:shade val="90000"/>
                <a:hueOff val="-227530"/>
                <a:satOff val="568"/>
                <a:lumOff val="1216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90000"/>
                <a:hueOff val="-227530"/>
                <a:satOff val="568"/>
                <a:lumOff val="1216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90000"/>
                <a:hueOff val="-227530"/>
                <a:satOff val="568"/>
                <a:lumOff val="1216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7E4A74B-5F73-41F3-BBF5-B98B711C527A}">
      <dsp:nvSpPr>
        <dsp:cNvPr id="0" name=""/>
        <dsp:cNvSpPr/>
      </dsp:nvSpPr>
      <dsp:spPr>
        <a:xfrm>
          <a:off x="1365079" y="215913"/>
          <a:ext cx="5157400" cy="5157400"/>
        </a:xfrm>
        <a:prstGeom prst="circularArrow">
          <a:avLst>
            <a:gd name="adj1" fmla="val 5085"/>
            <a:gd name="adj2" fmla="val 327528"/>
            <a:gd name="adj3" fmla="val 9701707"/>
            <a:gd name="adj4" fmla="val 6943371"/>
            <a:gd name="adj5" fmla="val 5932"/>
          </a:avLst>
        </a:prstGeom>
        <a:gradFill rotWithShape="0">
          <a:gsLst>
            <a:gs pos="0">
              <a:schemeClr val="accent2">
                <a:shade val="90000"/>
                <a:hueOff val="-303374"/>
                <a:satOff val="757"/>
                <a:lumOff val="1621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90000"/>
                <a:hueOff val="-303374"/>
                <a:satOff val="757"/>
                <a:lumOff val="1621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90000"/>
                <a:hueOff val="-303374"/>
                <a:satOff val="757"/>
                <a:lumOff val="1621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3365996-B776-4E61-9443-1DFBA99B096C}">
      <dsp:nvSpPr>
        <dsp:cNvPr id="0" name=""/>
        <dsp:cNvSpPr/>
      </dsp:nvSpPr>
      <dsp:spPr>
        <a:xfrm>
          <a:off x="1343697" y="123251"/>
          <a:ext cx="5157400" cy="5157400"/>
        </a:xfrm>
        <a:prstGeom prst="circularArrow">
          <a:avLst>
            <a:gd name="adj1" fmla="val 5085"/>
            <a:gd name="adj2" fmla="val 327528"/>
            <a:gd name="adj3" fmla="val 12786695"/>
            <a:gd name="adj4" fmla="val 10028727"/>
            <a:gd name="adj5" fmla="val 5932"/>
          </a:avLst>
        </a:prstGeom>
        <a:gradFill rotWithShape="0">
          <a:gsLst>
            <a:gs pos="0">
              <a:schemeClr val="accent2">
                <a:shade val="90000"/>
                <a:hueOff val="-379217"/>
                <a:satOff val="947"/>
                <a:lumOff val="2027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90000"/>
                <a:hueOff val="-379217"/>
                <a:satOff val="947"/>
                <a:lumOff val="2027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90000"/>
                <a:hueOff val="-379217"/>
                <a:satOff val="947"/>
                <a:lumOff val="2027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E17C4AF-40B4-47BF-AA06-6B52B7D6E4BA}">
      <dsp:nvSpPr>
        <dsp:cNvPr id="0" name=""/>
        <dsp:cNvSpPr/>
      </dsp:nvSpPr>
      <dsp:spPr>
        <a:xfrm>
          <a:off x="1403072" y="49170"/>
          <a:ext cx="5157400" cy="5157400"/>
        </a:xfrm>
        <a:prstGeom prst="circularArrow">
          <a:avLst>
            <a:gd name="adj1" fmla="val 5085"/>
            <a:gd name="adj2" fmla="val 327528"/>
            <a:gd name="adj3" fmla="val 15872129"/>
            <a:gd name="adj4" fmla="val 13114645"/>
            <a:gd name="adj5" fmla="val 5932"/>
          </a:avLst>
        </a:prstGeom>
        <a:gradFill rotWithShape="0">
          <a:gsLst>
            <a:gs pos="0">
              <a:schemeClr val="accent2">
                <a:shade val="90000"/>
                <a:hueOff val="-455061"/>
                <a:satOff val="1136"/>
                <a:lumOff val="2432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90000"/>
                <a:hueOff val="-455061"/>
                <a:satOff val="1136"/>
                <a:lumOff val="2432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90000"/>
                <a:hueOff val="-455061"/>
                <a:satOff val="1136"/>
                <a:lumOff val="2432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C9AC3B-1868-4BBC-8B8A-9EFE5E10502B}">
      <dsp:nvSpPr>
        <dsp:cNvPr id="0" name=""/>
        <dsp:cNvSpPr/>
      </dsp:nvSpPr>
      <dsp:spPr>
        <a:xfrm>
          <a:off x="0" y="2096402"/>
          <a:ext cx="10927829" cy="0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triangle" w="lg" len="lg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F90053-45C7-4F15-A6B5-BACD23773741}">
      <dsp:nvSpPr>
        <dsp:cNvPr id="0" name=""/>
        <dsp:cNvSpPr/>
      </dsp:nvSpPr>
      <dsp:spPr>
        <a:xfrm rot="8100000">
          <a:off x="66259" y="483138"/>
          <a:ext cx="308335" cy="308335"/>
        </a:xfrm>
        <a:prstGeom prst="teardrop">
          <a:avLst>
            <a:gd name="adj" fmla="val 11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627597-24E6-437B-8922-912A8531230F}">
      <dsp:nvSpPr>
        <dsp:cNvPr id="0" name=""/>
        <dsp:cNvSpPr/>
      </dsp:nvSpPr>
      <dsp:spPr>
        <a:xfrm>
          <a:off x="100513" y="517392"/>
          <a:ext cx="239828" cy="23982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AA29FB-31A6-45E3-9333-4881847F168A}">
      <dsp:nvSpPr>
        <dsp:cNvPr id="0" name=""/>
        <dsp:cNvSpPr/>
      </dsp:nvSpPr>
      <dsp:spPr>
        <a:xfrm>
          <a:off x="438453" y="855332"/>
          <a:ext cx="2272649" cy="1241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5250" rIns="95250" bIns="142875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Overview of ESM project presented to IT services management team</a:t>
          </a:r>
        </a:p>
      </dsp:txBody>
      <dsp:txXfrm>
        <a:off x="438453" y="855332"/>
        <a:ext cx="2272649" cy="1241070"/>
      </dsp:txXfrm>
    </dsp:sp>
    <dsp:sp modelId="{183EC613-F635-4C13-82DC-719D7D1637D5}">
      <dsp:nvSpPr>
        <dsp:cNvPr id="0" name=""/>
        <dsp:cNvSpPr/>
      </dsp:nvSpPr>
      <dsp:spPr>
        <a:xfrm>
          <a:off x="438453" y="419280"/>
          <a:ext cx="2272649" cy="4360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/>
            <a:t>Jan. 2022</a:t>
          </a:r>
        </a:p>
      </dsp:txBody>
      <dsp:txXfrm>
        <a:off x="438453" y="419280"/>
        <a:ext cx="2272649" cy="436051"/>
      </dsp:txXfrm>
    </dsp:sp>
    <dsp:sp modelId="{82A7A1B7-47A4-4022-965A-B83D9EBD34F9}">
      <dsp:nvSpPr>
        <dsp:cNvPr id="0" name=""/>
        <dsp:cNvSpPr/>
      </dsp:nvSpPr>
      <dsp:spPr>
        <a:xfrm>
          <a:off x="220427" y="855332"/>
          <a:ext cx="0" cy="1241070"/>
        </a:xfrm>
        <a:prstGeom prst="line">
          <a:avLst/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B14E0C-9A1A-4738-9496-B6713E8EFE40}">
      <dsp:nvSpPr>
        <dsp:cNvPr id="0" name=""/>
        <dsp:cNvSpPr/>
      </dsp:nvSpPr>
      <dsp:spPr>
        <a:xfrm>
          <a:off x="180402" y="2057157"/>
          <a:ext cx="78489" cy="7848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BED85D-CEF6-42B0-A7B2-777E86D4B277}">
      <dsp:nvSpPr>
        <dsp:cNvPr id="0" name=""/>
        <dsp:cNvSpPr/>
      </dsp:nvSpPr>
      <dsp:spPr>
        <a:xfrm rot="18900000">
          <a:off x="1430408" y="3401331"/>
          <a:ext cx="308335" cy="308335"/>
        </a:xfrm>
        <a:prstGeom prst="teardrop">
          <a:avLst>
            <a:gd name="adj" fmla="val 115000"/>
          </a:avLst>
        </a:prstGeom>
        <a:solidFill>
          <a:schemeClr val="accent2">
            <a:hueOff val="1073936"/>
            <a:satOff val="-3082"/>
            <a:lumOff val="-4935"/>
            <a:alphaOff val="0"/>
          </a:schemeClr>
        </a:solidFill>
        <a:ln w="19050" cap="flat" cmpd="sng" algn="ctr">
          <a:solidFill>
            <a:schemeClr val="accent2">
              <a:hueOff val="1073936"/>
              <a:satOff val="-3082"/>
              <a:lumOff val="-493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2E7B59-87C5-4609-8D43-1A09CD91C5AB}">
      <dsp:nvSpPr>
        <dsp:cNvPr id="0" name=""/>
        <dsp:cNvSpPr/>
      </dsp:nvSpPr>
      <dsp:spPr>
        <a:xfrm>
          <a:off x="1464662" y="3435584"/>
          <a:ext cx="239828" cy="23982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766405-13E6-4959-A906-3ECDA241E689}">
      <dsp:nvSpPr>
        <dsp:cNvPr id="0" name=""/>
        <dsp:cNvSpPr/>
      </dsp:nvSpPr>
      <dsp:spPr>
        <a:xfrm>
          <a:off x="1802602" y="2096402"/>
          <a:ext cx="2272649" cy="1241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875" rIns="0" bIns="95250" numCol="1" spcCol="1270" anchor="b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Project overview presented to IT Steering &amp; approved</a:t>
          </a:r>
        </a:p>
      </dsp:txBody>
      <dsp:txXfrm>
        <a:off x="1802602" y="2096402"/>
        <a:ext cx="2272649" cy="1241070"/>
      </dsp:txXfrm>
    </dsp:sp>
    <dsp:sp modelId="{C6DB012B-DB46-4EB5-8F14-787939CE8E33}">
      <dsp:nvSpPr>
        <dsp:cNvPr id="0" name=""/>
        <dsp:cNvSpPr/>
      </dsp:nvSpPr>
      <dsp:spPr>
        <a:xfrm>
          <a:off x="1802602" y="3337472"/>
          <a:ext cx="2272649" cy="4360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 dirty="0"/>
            <a:t>Apr. 2022</a:t>
          </a:r>
        </a:p>
      </dsp:txBody>
      <dsp:txXfrm>
        <a:off x="1802602" y="3337472"/>
        <a:ext cx="2272649" cy="436051"/>
      </dsp:txXfrm>
    </dsp:sp>
    <dsp:sp modelId="{96F23B90-A0B0-48AF-9E15-F5FB4D158308}">
      <dsp:nvSpPr>
        <dsp:cNvPr id="0" name=""/>
        <dsp:cNvSpPr/>
      </dsp:nvSpPr>
      <dsp:spPr>
        <a:xfrm>
          <a:off x="1584576" y="2096402"/>
          <a:ext cx="0" cy="1241070"/>
        </a:xfrm>
        <a:prstGeom prst="line">
          <a:avLst/>
        </a:prstGeom>
        <a:noFill/>
        <a:ln w="12700" cap="flat" cmpd="sng" algn="ctr">
          <a:solidFill>
            <a:schemeClr val="accent2">
              <a:hueOff val="1073936"/>
              <a:satOff val="-3082"/>
              <a:lumOff val="-4935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A10FCA-EE71-479D-AEE5-216959570407}">
      <dsp:nvSpPr>
        <dsp:cNvPr id="0" name=""/>
        <dsp:cNvSpPr/>
      </dsp:nvSpPr>
      <dsp:spPr>
        <a:xfrm>
          <a:off x="1544551" y="2057157"/>
          <a:ext cx="78489" cy="78489"/>
        </a:xfrm>
        <a:prstGeom prst="ellipse">
          <a:avLst/>
        </a:prstGeom>
        <a:solidFill>
          <a:schemeClr val="accent2">
            <a:hueOff val="1073936"/>
            <a:satOff val="-3082"/>
            <a:lumOff val="-4935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348D4B-B3B7-4193-8A0C-27669C9EC5E8}">
      <dsp:nvSpPr>
        <dsp:cNvPr id="0" name=""/>
        <dsp:cNvSpPr/>
      </dsp:nvSpPr>
      <dsp:spPr>
        <a:xfrm rot="8100000">
          <a:off x="2794557" y="483138"/>
          <a:ext cx="308335" cy="308335"/>
        </a:xfrm>
        <a:prstGeom prst="teardrop">
          <a:avLst>
            <a:gd name="adj" fmla="val 115000"/>
          </a:avLst>
        </a:prstGeom>
        <a:solidFill>
          <a:schemeClr val="accent2">
            <a:hueOff val="2147871"/>
            <a:satOff val="-6164"/>
            <a:lumOff val="-9870"/>
            <a:alphaOff val="0"/>
          </a:schemeClr>
        </a:solidFill>
        <a:ln w="19050" cap="flat" cmpd="sng" algn="ctr">
          <a:solidFill>
            <a:schemeClr val="accent2">
              <a:hueOff val="2147871"/>
              <a:satOff val="-6164"/>
              <a:lumOff val="-987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51F461-5EA1-4F82-851F-A93C96734BB2}">
      <dsp:nvSpPr>
        <dsp:cNvPr id="0" name=""/>
        <dsp:cNvSpPr/>
      </dsp:nvSpPr>
      <dsp:spPr>
        <a:xfrm>
          <a:off x="2828811" y="517392"/>
          <a:ext cx="239828" cy="23982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A3A3FF-608D-4D8D-A4BF-1DC013281B89}">
      <dsp:nvSpPr>
        <dsp:cNvPr id="0" name=""/>
        <dsp:cNvSpPr/>
      </dsp:nvSpPr>
      <dsp:spPr>
        <a:xfrm>
          <a:off x="3166751" y="855332"/>
          <a:ext cx="2272649" cy="1241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5250" rIns="95250" bIns="142875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Creation of Ivanti project steering group</a:t>
          </a:r>
        </a:p>
      </dsp:txBody>
      <dsp:txXfrm>
        <a:off x="3166751" y="855332"/>
        <a:ext cx="2272649" cy="1241070"/>
      </dsp:txXfrm>
    </dsp:sp>
    <dsp:sp modelId="{D0C969AF-5C35-4846-A17E-F913321EBE0B}">
      <dsp:nvSpPr>
        <dsp:cNvPr id="0" name=""/>
        <dsp:cNvSpPr/>
      </dsp:nvSpPr>
      <dsp:spPr>
        <a:xfrm>
          <a:off x="3166751" y="419280"/>
          <a:ext cx="2272649" cy="4360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 dirty="0"/>
            <a:t>Apr. 2022</a:t>
          </a:r>
        </a:p>
      </dsp:txBody>
      <dsp:txXfrm>
        <a:off x="3166751" y="419280"/>
        <a:ext cx="2272649" cy="436051"/>
      </dsp:txXfrm>
    </dsp:sp>
    <dsp:sp modelId="{64E1EFFE-0A08-4BD3-BEC1-C49C66CB61BC}">
      <dsp:nvSpPr>
        <dsp:cNvPr id="0" name=""/>
        <dsp:cNvSpPr/>
      </dsp:nvSpPr>
      <dsp:spPr>
        <a:xfrm>
          <a:off x="2948725" y="855332"/>
          <a:ext cx="0" cy="1241070"/>
        </a:xfrm>
        <a:prstGeom prst="line">
          <a:avLst/>
        </a:prstGeom>
        <a:noFill/>
        <a:ln w="12700" cap="flat" cmpd="sng" algn="ctr">
          <a:solidFill>
            <a:schemeClr val="accent2">
              <a:hueOff val="2147871"/>
              <a:satOff val="-6164"/>
              <a:lumOff val="-987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24174C-A7F7-4870-9640-76C106814085}">
      <dsp:nvSpPr>
        <dsp:cNvPr id="0" name=""/>
        <dsp:cNvSpPr/>
      </dsp:nvSpPr>
      <dsp:spPr>
        <a:xfrm>
          <a:off x="2908700" y="2057157"/>
          <a:ext cx="78489" cy="78489"/>
        </a:xfrm>
        <a:prstGeom prst="ellipse">
          <a:avLst/>
        </a:prstGeom>
        <a:solidFill>
          <a:schemeClr val="accent2">
            <a:hueOff val="2147871"/>
            <a:satOff val="-6164"/>
            <a:lumOff val="-987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077725-295F-4E53-9FF0-3596F9F04F50}">
      <dsp:nvSpPr>
        <dsp:cNvPr id="0" name=""/>
        <dsp:cNvSpPr/>
      </dsp:nvSpPr>
      <dsp:spPr>
        <a:xfrm rot="18900000">
          <a:off x="4158707" y="3401331"/>
          <a:ext cx="308335" cy="308335"/>
        </a:xfrm>
        <a:prstGeom prst="teardrop">
          <a:avLst>
            <a:gd name="adj" fmla="val 115000"/>
          </a:avLst>
        </a:prstGeom>
        <a:solidFill>
          <a:schemeClr val="accent2">
            <a:hueOff val="3221807"/>
            <a:satOff val="-9246"/>
            <a:lumOff val="-14805"/>
            <a:alphaOff val="0"/>
          </a:schemeClr>
        </a:solidFill>
        <a:ln w="19050" cap="flat" cmpd="sng" algn="ctr">
          <a:solidFill>
            <a:schemeClr val="accent2">
              <a:hueOff val="3221807"/>
              <a:satOff val="-9246"/>
              <a:lumOff val="-1480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AC6FB8-2CF6-4EB8-9E87-F998781824C7}">
      <dsp:nvSpPr>
        <dsp:cNvPr id="0" name=""/>
        <dsp:cNvSpPr/>
      </dsp:nvSpPr>
      <dsp:spPr>
        <a:xfrm>
          <a:off x="4192960" y="3435584"/>
          <a:ext cx="239828" cy="23982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F3EC6B-53C9-4C18-B0DA-BB59B00D8D4A}">
      <dsp:nvSpPr>
        <dsp:cNvPr id="0" name=""/>
        <dsp:cNvSpPr/>
      </dsp:nvSpPr>
      <dsp:spPr>
        <a:xfrm>
          <a:off x="4530900" y="2096402"/>
          <a:ext cx="2272649" cy="1241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875" rIns="0" bIns="95250" numCol="1" spcCol="1270" anchor="b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Procurement and OCLA processes completed, contract signed</a:t>
          </a:r>
        </a:p>
      </dsp:txBody>
      <dsp:txXfrm>
        <a:off x="4530900" y="2096402"/>
        <a:ext cx="2272649" cy="1241070"/>
      </dsp:txXfrm>
    </dsp:sp>
    <dsp:sp modelId="{F9995C8C-CD2C-49A7-A04B-3B35FB32B893}">
      <dsp:nvSpPr>
        <dsp:cNvPr id="0" name=""/>
        <dsp:cNvSpPr/>
      </dsp:nvSpPr>
      <dsp:spPr>
        <a:xfrm>
          <a:off x="4530900" y="3337472"/>
          <a:ext cx="2272649" cy="4360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 dirty="0"/>
            <a:t>May 2022</a:t>
          </a:r>
        </a:p>
      </dsp:txBody>
      <dsp:txXfrm>
        <a:off x="4530900" y="3337472"/>
        <a:ext cx="2272649" cy="436051"/>
      </dsp:txXfrm>
    </dsp:sp>
    <dsp:sp modelId="{050E0720-12E5-40B2-80C3-917A79066C50}">
      <dsp:nvSpPr>
        <dsp:cNvPr id="0" name=""/>
        <dsp:cNvSpPr/>
      </dsp:nvSpPr>
      <dsp:spPr>
        <a:xfrm>
          <a:off x="4312874" y="2096402"/>
          <a:ext cx="0" cy="1241070"/>
        </a:xfrm>
        <a:prstGeom prst="line">
          <a:avLst/>
        </a:prstGeom>
        <a:noFill/>
        <a:ln w="12700" cap="flat" cmpd="sng" algn="ctr">
          <a:solidFill>
            <a:schemeClr val="accent2">
              <a:hueOff val="3221807"/>
              <a:satOff val="-9246"/>
              <a:lumOff val="-14805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8558D4-B3E6-49ED-A973-921B49343C01}">
      <dsp:nvSpPr>
        <dsp:cNvPr id="0" name=""/>
        <dsp:cNvSpPr/>
      </dsp:nvSpPr>
      <dsp:spPr>
        <a:xfrm>
          <a:off x="4272849" y="2057157"/>
          <a:ext cx="78489" cy="78489"/>
        </a:xfrm>
        <a:prstGeom prst="ellipse">
          <a:avLst/>
        </a:prstGeom>
        <a:solidFill>
          <a:schemeClr val="accent2">
            <a:hueOff val="3221807"/>
            <a:satOff val="-9246"/>
            <a:lumOff val="-14805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D33348-85FF-461A-BC87-0C8B78787D34}">
      <dsp:nvSpPr>
        <dsp:cNvPr id="0" name=""/>
        <dsp:cNvSpPr/>
      </dsp:nvSpPr>
      <dsp:spPr>
        <a:xfrm rot="8100000">
          <a:off x="5522856" y="483138"/>
          <a:ext cx="308335" cy="308335"/>
        </a:xfrm>
        <a:prstGeom prst="teardrop">
          <a:avLst>
            <a:gd name="adj" fmla="val 115000"/>
          </a:avLst>
        </a:prstGeom>
        <a:solidFill>
          <a:schemeClr val="accent2">
            <a:hueOff val="4295743"/>
            <a:satOff val="-12329"/>
            <a:lumOff val="-19739"/>
            <a:alphaOff val="0"/>
          </a:schemeClr>
        </a:solidFill>
        <a:ln w="19050" cap="flat" cmpd="sng" algn="ctr">
          <a:solidFill>
            <a:schemeClr val="accent2">
              <a:hueOff val="4295743"/>
              <a:satOff val="-12329"/>
              <a:lumOff val="-1973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BF29E7-9B1E-4833-8729-155D2C1F9B3D}">
      <dsp:nvSpPr>
        <dsp:cNvPr id="0" name=""/>
        <dsp:cNvSpPr/>
      </dsp:nvSpPr>
      <dsp:spPr>
        <a:xfrm>
          <a:off x="5557109" y="517392"/>
          <a:ext cx="239828" cy="23982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CB14F6-6E59-4F97-94F1-D301F47DB0C8}">
      <dsp:nvSpPr>
        <dsp:cNvPr id="0" name=""/>
        <dsp:cNvSpPr/>
      </dsp:nvSpPr>
      <dsp:spPr>
        <a:xfrm>
          <a:off x="5895049" y="855332"/>
          <a:ext cx="2272649" cy="1241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5250" rIns="95250" bIns="142875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Initiate ESM phase 1 project implementation with Ivanti</a:t>
          </a:r>
        </a:p>
      </dsp:txBody>
      <dsp:txXfrm>
        <a:off x="5895049" y="855332"/>
        <a:ext cx="2272649" cy="1241070"/>
      </dsp:txXfrm>
    </dsp:sp>
    <dsp:sp modelId="{5F4C1C07-D869-4BA6-8208-E54BDFC4D458}">
      <dsp:nvSpPr>
        <dsp:cNvPr id="0" name=""/>
        <dsp:cNvSpPr/>
      </dsp:nvSpPr>
      <dsp:spPr>
        <a:xfrm>
          <a:off x="5895049" y="419280"/>
          <a:ext cx="2272649" cy="4360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 dirty="0"/>
            <a:t>June 2022</a:t>
          </a:r>
        </a:p>
      </dsp:txBody>
      <dsp:txXfrm>
        <a:off x="5895049" y="419280"/>
        <a:ext cx="2272649" cy="436051"/>
      </dsp:txXfrm>
    </dsp:sp>
    <dsp:sp modelId="{EB17B282-705B-44AD-9C11-61E86E98588C}">
      <dsp:nvSpPr>
        <dsp:cNvPr id="0" name=""/>
        <dsp:cNvSpPr/>
      </dsp:nvSpPr>
      <dsp:spPr>
        <a:xfrm>
          <a:off x="5677023" y="855332"/>
          <a:ext cx="0" cy="1241070"/>
        </a:xfrm>
        <a:prstGeom prst="line">
          <a:avLst/>
        </a:prstGeom>
        <a:noFill/>
        <a:ln w="12700" cap="flat" cmpd="sng" algn="ctr">
          <a:solidFill>
            <a:schemeClr val="accent2">
              <a:hueOff val="4295743"/>
              <a:satOff val="-12329"/>
              <a:lumOff val="-19739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E67AFF-FD60-42F1-B094-898B1479FADF}">
      <dsp:nvSpPr>
        <dsp:cNvPr id="0" name=""/>
        <dsp:cNvSpPr/>
      </dsp:nvSpPr>
      <dsp:spPr>
        <a:xfrm>
          <a:off x="5636998" y="2057157"/>
          <a:ext cx="78489" cy="78489"/>
        </a:xfrm>
        <a:prstGeom prst="ellipse">
          <a:avLst/>
        </a:prstGeom>
        <a:solidFill>
          <a:schemeClr val="accent2">
            <a:hueOff val="4295743"/>
            <a:satOff val="-12329"/>
            <a:lumOff val="-19739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AF43C6-6D8B-40C6-A423-B5E536281F88}">
      <dsp:nvSpPr>
        <dsp:cNvPr id="0" name=""/>
        <dsp:cNvSpPr/>
      </dsp:nvSpPr>
      <dsp:spPr>
        <a:xfrm rot="18900000">
          <a:off x="6887005" y="3401331"/>
          <a:ext cx="308335" cy="308335"/>
        </a:xfrm>
        <a:prstGeom prst="teardrop">
          <a:avLst>
            <a:gd name="adj" fmla="val 115000"/>
          </a:avLst>
        </a:prstGeom>
        <a:solidFill>
          <a:schemeClr val="accent2">
            <a:hueOff val="5369678"/>
            <a:satOff val="-15411"/>
            <a:lumOff val="-24674"/>
            <a:alphaOff val="0"/>
          </a:schemeClr>
        </a:solidFill>
        <a:ln w="19050" cap="flat" cmpd="sng" algn="ctr">
          <a:solidFill>
            <a:schemeClr val="accent2">
              <a:hueOff val="5369678"/>
              <a:satOff val="-15411"/>
              <a:lumOff val="-2467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0C6884-822D-4C65-9062-1445F48D00E0}">
      <dsp:nvSpPr>
        <dsp:cNvPr id="0" name=""/>
        <dsp:cNvSpPr/>
      </dsp:nvSpPr>
      <dsp:spPr>
        <a:xfrm>
          <a:off x="6921258" y="3435584"/>
          <a:ext cx="239828" cy="23982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7F12EB-54AA-428C-8BC3-BAC9892942A4}">
      <dsp:nvSpPr>
        <dsp:cNvPr id="0" name=""/>
        <dsp:cNvSpPr/>
      </dsp:nvSpPr>
      <dsp:spPr>
        <a:xfrm>
          <a:off x="7259198" y="2096402"/>
          <a:ext cx="2272649" cy="1241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875" rIns="0" bIns="95250" numCol="1" spcCol="1270" anchor="b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ESM Phase 2 go-live with Student IT team</a:t>
          </a:r>
        </a:p>
      </dsp:txBody>
      <dsp:txXfrm>
        <a:off x="7259198" y="2096402"/>
        <a:ext cx="2272649" cy="1241070"/>
      </dsp:txXfrm>
    </dsp:sp>
    <dsp:sp modelId="{EF0664DA-EB9E-4DB7-9D44-C187D39CFBDF}">
      <dsp:nvSpPr>
        <dsp:cNvPr id="0" name=""/>
        <dsp:cNvSpPr/>
      </dsp:nvSpPr>
      <dsp:spPr>
        <a:xfrm>
          <a:off x="7259198" y="3337472"/>
          <a:ext cx="2272649" cy="4360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 dirty="0"/>
            <a:t>Sep. 2022</a:t>
          </a:r>
        </a:p>
      </dsp:txBody>
      <dsp:txXfrm>
        <a:off x="7259198" y="3337472"/>
        <a:ext cx="2272649" cy="436051"/>
      </dsp:txXfrm>
    </dsp:sp>
    <dsp:sp modelId="{EB4D96F9-854D-451E-BD86-74DD7A561144}">
      <dsp:nvSpPr>
        <dsp:cNvPr id="0" name=""/>
        <dsp:cNvSpPr/>
      </dsp:nvSpPr>
      <dsp:spPr>
        <a:xfrm>
          <a:off x="7041172" y="2096402"/>
          <a:ext cx="0" cy="1241070"/>
        </a:xfrm>
        <a:prstGeom prst="line">
          <a:avLst/>
        </a:prstGeom>
        <a:noFill/>
        <a:ln w="12700" cap="flat" cmpd="sng" algn="ctr">
          <a:solidFill>
            <a:schemeClr val="accent2">
              <a:hueOff val="5369678"/>
              <a:satOff val="-15411"/>
              <a:lumOff val="-24674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0B266F-938A-4C30-BF3B-9C9446E52227}">
      <dsp:nvSpPr>
        <dsp:cNvPr id="0" name=""/>
        <dsp:cNvSpPr/>
      </dsp:nvSpPr>
      <dsp:spPr>
        <a:xfrm>
          <a:off x="7001147" y="2057157"/>
          <a:ext cx="78489" cy="78489"/>
        </a:xfrm>
        <a:prstGeom prst="ellipse">
          <a:avLst/>
        </a:prstGeom>
        <a:solidFill>
          <a:schemeClr val="accent2">
            <a:hueOff val="5369678"/>
            <a:satOff val="-15411"/>
            <a:lumOff val="-24674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296B9D-39AB-4384-B37E-C29B15568A26}">
      <dsp:nvSpPr>
        <dsp:cNvPr id="0" name=""/>
        <dsp:cNvSpPr/>
      </dsp:nvSpPr>
      <dsp:spPr>
        <a:xfrm rot="8100000">
          <a:off x="8251154" y="483138"/>
          <a:ext cx="308335" cy="308335"/>
        </a:xfrm>
        <a:prstGeom prst="teardrop">
          <a:avLst>
            <a:gd name="adj" fmla="val 115000"/>
          </a:avLst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accent2">
              <a:hueOff val="6443614"/>
              <a:satOff val="-18493"/>
              <a:lumOff val="-2960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D2CCD7-D43F-48EF-8C1E-8235270848DB}">
      <dsp:nvSpPr>
        <dsp:cNvPr id="0" name=""/>
        <dsp:cNvSpPr/>
      </dsp:nvSpPr>
      <dsp:spPr>
        <a:xfrm>
          <a:off x="8285407" y="517392"/>
          <a:ext cx="239828" cy="23982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5E4171-AEB7-4323-98E1-88EE3E8E0923}">
      <dsp:nvSpPr>
        <dsp:cNvPr id="0" name=""/>
        <dsp:cNvSpPr/>
      </dsp:nvSpPr>
      <dsp:spPr>
        <a:xfrm>
          <a:off x="8623347" y="855332"/>
          <a:ext cx="2272649" cy="1241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5250" rIns="95250" bIns="142875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ESM Phase 3 go live with Academic Services – System Administration team</a:t>
          </a:r>
        </a:p>
      </dsp:txBody>
      <dsp:txXfrm>
        <a:off x="8623347" y="855332"/>
        <a:ext cx="2272649" cy="1241070"/>
      </dsp:txXfrm>
    </dsp:sp>
    <dsp:sp modelId="{8D96C8B2-C934-4AB3-90B1-A03AE985FDF1}">
      <dsp:nvSpPr>
        <dsp:cNvPr id="0" name=""/>
        <dsp:cNvSpPr/>
      </dsp:nvSpPr>
      <dsp:spPr>
        <a:xfrm>
          <a:off x="8623347" y="419280"/>
          <a:ext cx="2272649" cy="4360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/>
            <a:t>Nov. 2022</a:t>
          </a:r>
        </a:p>
      </dsp:txBody>
      <dsp:txXfrm>
        <a:off x="8623347" y="419280"/>
        <a:ext cx="2272649" cy="436051"/>
      </dsp:txXfrm>
    </dsp:sp>
    <dsp:sp modelId="{DF9A3C9D-59FA-42CB-9F31-5CEDE73F1A89}">
      <dsp:nvSpPr>
        <dsp:cNvPr id="0" name=""/>
        <dsp:cNvSpPr/>
      </dsp:nvSpPr>
      <dsp:spPr>
        <a:xfrm>
          <a:off x="8405321" y="855332"/>
          <a:ext cx="0" cy="1241070"/>
        </a:xfrm>
        <a:prstGeom prst="line">
          <a:avLst/>
        </a:prstGeom>
        <a:noFill/>
        <a:ln w="12700" cap="flat" cmpd="sng" algn="ctr">
          <a:solidFill>
            <a:schemeClr val="accent2">
              <a:hueOff val="6443614"/>
              <a:satOff val="-18493"/>
              <a:lumOff val="-29609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8DA812-6E53-4C4C-9B6B-DD22265AD5D1}">
      <dsp:nvSpPr>
        <dsp:cNvPr id="0" name=""/>
        <dsp:cNvSpPr/>
      </dsp:nvSpPr>
      <dsp:spPr>
        <a:xfrm>
          <a:off x="8365296" y="2057157"/>
          <a:ext cx="78489" cy="78489"/>
        </a:xfrm>
        <a:prstGeom prst="ellipse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17AC08-B3EC-4AE6-BDC2-F361AA203E46}">
      <dsp:nvSpPr>
        <dsp:cNvPr id="0" name=""/>
        <dsp:cNvSpPr/>
      </dsp:nvSpPr>
      <dsp:spPr>
        <a:xfrm>
          <a:off x="113933" y="1413715"/>
          <a:ext cx="1594141" cy="5253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600" kern="1200" dirty="0"/>
            <a:t>Planning</a:t>
          </a:r>
        </a:p>
      </dsp:txBody>
      <dsp:txXfrm>
        <a:off x="113933" y="1413715"/>
        <a:ext cx="1594141" cy="525342"/>
      </dsp:txXfrm>
    </dsp:sp>
    <dsp:sp modelId="{2D9F7BA2-C505-4299-9051-21C126D543DA}">
      <dsp:nvSpPr>
        <dsp:cNvPr id="0" name=""/>
        <dsp:cNvSpPr/>
      </dsp:nvSpPr>
      <dsp:spPr>
        <a:xfrm>
          <a:off x="113933" y="2521481"/>
          <a:ext cx="1594141" cy="9842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200" kern="1200" dirty="0"/>
            <a:t>Data requirements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200" kern="1200" dirty="0"/>
            <a:t>Stakeholder engagement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200" kern="1200" dirty="0"/>
            <a:t>Process planning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200" kern="1200" dirty="0"/>
            <a:t>System requirements</a:t>
          </a:r>
        </a:p>
      </dsp:txBody>
      <dsp:txXfrm>
        <a:off x="113933" y="2521481"/>
        <a:ext cx="1594141" cy="984235"/>
      </dsp:txXfrm>
    </dsp:sp>
    <dsp:sp modelId="{C2662418-0F9C-41CB-AE20-6913B80AE00F}">
      <dsp:nvSpPr>
        <dsp:cNvPr id="0" name=""/>
        <dsp:cNvSpPr/>
      </dsp:nvSpPr>
      <dsp:spPr>
        <a:xfrm>
          <a:off x="112121" y="1253939"/>
          <a:ext cx="126806" cy="12680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AAC2F3-9DC9-4B5E-8183-2B65D0CFFC56}">
      <dsp:nvSpPr>
        <dsp:cNvPr id="0" name=""/>
        <dsp:cNvSpPr/>
      </dsp:nvSpPr>
      <dsp:spPr>
        <a:xfrm>
          <a:off x="200886" y="1076409"/>
          <a:ext cx="126806" cy="12680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99177B-41DE-477D-8FB2-1B9346E194E8}">
      <dsp:nvSpPr>
        <dsp:cNvPr id="0" name=""/>
        <dsp:cNvSpPr/>
      </dsp:nvSpPr>
      <dsp:spPr>
        <a:xfrm>
          <a:off x="413921" y="1111915"/>
          <a:ext cx="199267" cy="19926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C53FB2-D521-422B-A9DB-9BB5E4E91FC3}">
      <dsp:nvSpPr>
        <dsp:cNvPr id="0" name=""/>
        <dsp:cNvSpPr/>
      </dsp:nvSpPr>
      <dsp:spPr>
        <a:xfrm>
          <a:off x="591450" y="916633"/>
          <a:ext cx="126806" cy="12680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FD5BA7-F1BB-44B1-8772-23CF5B487D34}">
      <dsp:nvSpPr>
        <dsp:cNvPr id="0" name=""/>
        <dsp:cNvSpPr/>
      </dsp:nvSpPr>
      <dsp:spPr>
        <a:xfrm>
          <a:off x="822239" y="845621"/>
          <a:ext cx="126806" cy="126806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DD4C0B-551A-439E-8C3A-3615124CE6A7}">
      <dsp:nvSpPr>
        <dsp:cNvPr id="0" name=""/>
        <dsp:cNvSpPr/>
      </dsp:nvSpPr>
      <dsp:spPr>
        <a:xfrm>
          <a:off x="1106286" y="969891"/>
          <a:ext cx="126806" cy="12680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46E353-33CE-47B2-A3B4-8674FE6A3966}">
      <dsp:nvSpPr>
        <dsp:cNvPr id="0" name=""/>
        <dsp:cNvSpPr/>
      </dsp:nvSpPr>
      <dsp:spPr>
        <a:xfrm>
          <a:off x="1283815" y="1058656"/>
          <a:ext cx="199267" cy="19926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F4EB6C-51CD-4D7D-9F81-95394AFC87C9}">
      <dsp:nvSpPr>
        <dsp:cNvPr id="0" name=""/>
        <dsp:cNvSpPr/>
      </dsp:nvSpPr>
      <dsp:spPr>
        <a:xfrm>
          <a:off x="1532357" y="1253939"/>
          <a:ext cx="126806" cy="12680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E90732-F2C4-47FC-AE90-7005BCD8E3C9}">
      <dsp:nvSpPr>
        <dsp:cNvPr id="0" name=""/>
        <dsp:cNvSpPr/>
      </dsp:nvSpPr>
      <dsp:spPr>
        <a:xfrm>
          <a:off x="1638874" y="1449221"/>
          <a:ext cx="126806" cy="12680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736229-081F-4EC2-BFA8-45AE426B45C6}">
      <dsp:nvSpPr>
        <dsp:cNvPr id="0" name=""/>
        <dsp:cNvSpPr/>
      </dsp:nvSpPr>
      <dsp:spPr>
        <a:xfrm>
          <a:off x="715721" y="1076409"/>
          <a:ext cx="326074" cy="326074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FC5F3E-F3C5-448C-865D-77AED8C8C89A}">
      <dsp:nvSpPr>
        <dsp:cNvPr id="0" name=""/>
        <dsp:cNvSpPr/>
      </dsp:nvSpPr>
      <dsp:spPr>
        <a:xfrm>
          <a:off x="23356" y="1751021"/>
          <a:ext cx="126806" cy="12680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0C665D-03F3-4995-BFF9-7314644DE4C4}">
      <dsp:nvSpPr>
        <dsp:cNvPr id="0" name=""/>
        <dsp:cNvSpPr/>
      </dsp:nvSpPr>
      <dsp:spPr>
        <a:xfrm>
          <a:off x="129874" y="1910797"/>
          <a:ext cx="199267" cy="19926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EAD0B6-FF54-49A2-A3ED-F17BCDCBD180}">
      <dsp:nvSpPr>
        <dsp:cNvPr id="0" name=""/>
        <dsp:cNvSpPr/>
      </dsp:nvSpPr>
      <dsp:spPr>
        <a:xfrm>
          <a:off x="396168" y="2052821"/>
          <a:ext cx="289843" cy="28984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05FEDA-839C-4CA3-91DB-FCC693A4B3D7}">
      <dsp:nvSpPr>
        <dsp:cNvPr id="0" name=""/>
        <dsp:cNvSpPr/>
      </dsp:nvSpPr>
      <dsp:spPr>
        <a:xfrm>
          <a:off x="768980" y="2283609"/>
          <a:ext cx="126806" cy="12680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F79AA4-F946-4EAC-A0C9-DE1E73A5FF81}">
      <dsp:nvSpPr>
        <dsp:cNvPr id="0" name=""/>
        <dsp:cNvSpPr/>
      </dsp:nvSpPr>
      <dsp:spPr>
        <a:xfrm>
          <a:off x="839992" y="2052821"/>
          <a:ext cx="199267" cy="199267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7E09E5-C5AE-4689-9E10-00DBBB81A63E}">
      <dsp:nvSpPr>
        <dsp:cNvPr id="0" name=""/>
        <dsp:cNvSpPr/>
      </dsp:nvSpPr>
      <dsp:spPr>
        <a:xfrm>
          <a:off x="1017521" y="2301362"/>
          <a:ext cx="126806" cy="12680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EDF18A-3CC7-4E28-B5F8-BF433D048832}">
      <dsp:nvSpPr>
        <dsp:cNvPr id="0" name=""/>
        <dsp:cNvSpPr/>
      </dsp:nvSpPr>
      <dsp:spPr>
        <a:xfrm>
          <a:off x="1177298" y="2017315"/>
          <a:ext cx="289843" cy="28984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8B3312-F330-4F39-A126-8726FA92BDAE}">
      <dsp:nvSpPr>
        <dsp:cNvPr id="0" name=""/>
        <dsp:cNvSpPr/>
      </dsp:nvSpPr>
      <dsp:spPr>
        <a:xfrm>
          <a:off x="1567862" y="1946303"/>
          <a:ext cx="199267" cy="19926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2A2C9A-3B01-473B-967E-7AC73A8902C4}">
      <dsp:nvSpPr>
        <dsp:cNvPr id="0" name=""/>
        <dsp:cNvSpPr/>
      </dsp:nvSpPr>
      <dsp:spPr>
        <a:xfrm>
          <a:off x="1767130" y="1111620"/>
          <a:ext cx="585220" cy="1117250"/>
        </a:xfrm>
        <a:prstGeom prst="chevron">
          <a:avLst>
            <a:gd name="adj" fmla="val 623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DE787F-48B3-44C2-BEBB-D96F3DDA8DEA}">
      <dsp:nvSpPr>
        <dsp:cNvPr id="0" name=""/>
        <dsp:cNvSpPr/>
      </dsp:nvSpPr>
      <dsp:spPr>
        <a:xfrm>
          <a:off x="2352351" y="1112162"/>
          <a:ext cx="1596057" cy="1117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600" kern="1200" dirty="0"/>
            <a:t>Design</a:t>
          </a:r>
        </a:p>
      </dsp:txBody>
      <dsp:txXfrm>
        <a:off x="2352351" y="1112162"/>
        <a:ext cx="1596057" cy="1117240"/>
      </dsp:txXfrm>
    </dsp:sp>
    <dsp:sp modelId="{8BF2D8F2-100D-4EC4-99D7-1CA8043D5875}">
      <dsp:nvSpPr>
        <dsp:cNvPr id="0" name=""/>
        <dsp:cNvSpPr/>
      </dsp:nvSpPr>
      <dsp:spPr>
        <a:xfrm>
          <a:off x="2352351" y="2521481"/>
          <a:ext cx="1596057" cy="9842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200" kern="1200" dirty="0"/>
            <a:t>Design workshop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200" kern="1200" dirty="0"/>
            <a:t>Design review &amp; sign off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Platform built </a:t>
          </a:r>
          <a:endParaRPr lang="en-IE" sz="1200" kern="1200" dirty="0"/>
        </a:p>
      </dsp:txBody>
      <dsp:txXfrm>
        <a:off x="2352351" y="2521481"/>
        <a:ext cx="1596057" cy="984235"/>
      </dsp:txXfrm>
    </dsp:sp>
    <dsp:sp modelId="{DA9361C8-E4EA-4BAD-BA4F-51FB314E6760}">
      <dsp:nvSpPr>
        <dsp:cNvPr id="0" name=""/>
        <dsp:cNvSpPr/>
      </dsp:nvSpPr>
      <dsp:spPr>
        <a:xfrm>
          <a:off x="3948408" y="1111620"/>
          <a:ext cx="585220" cy="1117250"/>
        </a:xfrm>
        <a:prstGeom prst="chevron">
          <a:avLst>
            <a:gd name="adj" fmla="val 623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45482B-220D-407D-A9C7-0117A702FD4E}">
      <dsp:nvSpPr>
        <dsp:cNvPr id="0" name=""/>
        <dsp:cNvSpPr/>
      </dsp:nvSpPr>
      <dsp:spPr>
        <a:xfrm>
          <a:off x="4533629" y="1112162"/>
          <a:ext cx="1596057" cy="1117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600" kern="1200" dirty="0"/>
            <a:t>Functional  Validation</a:t>
          </a:r>
        </a:p>
      </dsp:txBody>
      <dsp:txXfrm>
        <a:off x="4533629" y="1112162"/>
        <a:ext cx="1596057" cy="1117240"/>
      </dsp:txXfrm>
    </dsp:sp>
    <dsp:sp modelId="{C3F0EADA-8876-4B95-9652-F79CC327B067}">
      <dsp:nvSpPr>
        <dsp:cNvPr id="0" name=""/>
        <dsp:cNvSpPr/>
      </dsp:nvSpPr>
      <dsp:spPr>
        <a:xfrm>
          <a:off x="4533629" y="2521481"/>
          <a:ext cx="1596057" cy="9842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200" kern="1200" dirty="0"/>
            <a:t>System testing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200" kern="1200" dirty="0"/>
            <a:t>Remediation &amp; sign off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Move to test environment</a:t>
          </a:r>
          <a:endParaRPr lang="en-IE" sz="1200" kern="1200" dirty="0"/>
        </a:p>
      </dsp:txBody>
      <dsp:txXfrm>
        <a:off x="4533629" y="2521481"/>
        <a:ext cx="1596057" cy="984235"/>
      </dsp:txXfrm>
    </dsp:sp>
    <dsp:sp modelId="{58F1C81A-D038-4E8D-8A25-78476500CAC1}">
      <dsp:nvSpPr>
        <dsp:cNvPr id="0" name=""/>
        <dsp:cNvSpPr/>
      </dsp:nvSpPr>
      <dsp:spPr>
        <a:xfrm>
          <a:off x="6129686" y="1111620"/>
          <a:ext cx="585220" cy="1117250"/>
        </a:xfrm>
        <a:prstGeom prst="chevron">
          <a:avLst>
            <a:gd name="adj" fmla="val 623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35CD0D-BADB-4AEA-9AF7-758204C208E6}">
      <dsp:nvSpPr>
        <dsp:cNvPr id="0" name=""/>
        <dsp:cNvSpPr/>
      </dsp:nvSpPr>
      <dsp:spPr>
        <a:xfrm>
          <a:off x="6714907" y="1112162"/>
          <a:ext cx="1596057" cy="1117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600" kern="1200" dirty="0"/>
            <a:t>UAT</a:t>
          </a:r>
        </a:p>
      </dsp:txBody>
      <dsp:txXfrm>
        <a:off x="6714907" y="1112162"/>
        <a:ext cx="1596057" cy="1117240"/>
      </dsp:txXfrm>
    </dsp:sp>
    <dsp:sp modelId="{23CCA4A2-3C48-4F88-8876-0660D2C75093}">
      <dsp:nvSpPr>
        <dsp:cNvPr id="0" name=""/>
        <dsp:cNvSpPr/>
      </dsp:nvSpPr>
      <dsp:spPr>
        <a:xfrm>
          <a:off x="6714907" y="2521481"/>
          <a:ext cx="1596057" cy="9842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200" kern="1200" dirty="0"/>
            <a:t>Customer UAT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200" kern="1200" dirty="0"/>
            <a:t>Training and workshops</a:t>
          </a:r>
        </a:p>
      </dsp:txBody>
      <dsp:txXfrm>
        <a:off x="6714907" y="2521481"/>
        <a:ext cx="1596057" cy="984235"/>
      </dsp:txXfrm>
    </dsp:sp>
    <dsp:sp modelId="{93E11474-EE00-4A6A-A414-81482AFC3680}">
      <dsp:nvSpPr>
        <dsp:cNvPr id="0" name=""/>
        <dsp:cNvSpPr/>
      </dsp:nvSpPr>
      <dsp:spPr>
        <a:xfrm>
          <a:off x="8310965" y="1111620"/>
          <a:ext cx="585220" cy="1117250"/>
        </a:xfrm>
        <a:prstGeom prst="chevron">
          <a:avLst>
            <a:gd name="adj" fmla="val 623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E9852F-6300-4C6F-A8B6-6DFAD577B862}">
      <dsp:nvSpPr>
        <dsp:cNvPr id="0" name=""/>
        <dsp:cNvSpPr/>
      </dsp:nvSpPr>
      <dsp:spPr>
        <a:xfrm>
          <a:off x="9015890" y="1032360"/>
          <a:ext cx="1356648" cy="135664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600" kern="1200" dirty="0"/>
            <a:t>Go Live</a:t>
          </a:r>
        </a:p>
      </dsp:txBody>
      <dsp:txXfrm>
        <a:off x="9214566" y="1231036"/>
        <a:ext cx="959296" cy="959296"/>
      </dsp:txXfrm>
    </dsp:sp>
    <dsp:sp modelId="{4EB0240D-B370-44C4-B771-796C2E64416F}">
      <dsp:nvSpPr>
        <dsp:cNvPr id="0" name=""/>
        <dsp:cNvSpPr/>
      </dsp:nvSpPr>
      <dsp:spPr>
        <a:xfrm>
          <a:off x="8896186" y="2521481"/>
          <a:ext cx="1596057" cy="9842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200" kern="1200" dirty="0"/>
            <a:t>Hypercare support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200" kern="1200" dirty="0"/>
            <a:t>Project closure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Move support to monthly forum</a:t>
          </a:r>
          <a:endParaRPr lang="en-IE" sz="1200" kern="1200" dirty="0"/>
        </a:p>
      </dsp:txBody>
      <dsp:txXfrm>
        <a:off x="8896186" y="2521481"/>
        <a:ext cx="1596057" cy="98423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1B0390-C85D-44F7-BFD5-4D745EE91750}">
      <dsp:nvSpPr>
        <dsp:cNvPr id="0" name=""/>
        <dsp:cNvSpPr/>
      </dsp:nvSpPr>
      <dsp:spPr>
        <a:xfrm>
          <a:off x="762012" y="490730"/>
          <a:ext cx="811316" cy="60592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777921-C01D-41AE-AAF0-B95229074FE5}">
      <dsp:nvSpPr>
        <dsp:cNvPr id="0" name=""/>
        <dsp:cNvSpPr/>
      </dsp:nvSpPr>
      <dsp:spPr>
        <a:xfrm>
          <a:off x="8647" y="1221165"/>
          <a:ext cx="2318046" cy="2596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kern="1200"/>
            <a:t>2022</a:t>
          </a:r>
          <a:endParaRPr lang="en-IE" sz="1600" kern="1200"/>
        </a:p>
      </dsp:txBody>
      <dsp:txXfrm>
        <a:off x="8647" y="1221165"/>
        <a:ext cx="2318046" cy="259683"/>
      </dsp:txXfrm>
    </dsp:sp>
    <dsp:sp modelId="{756046A4-E406-4DA4-B8ED-D6B3347DEC6A}">
      <dsp:nvSpPr>
        <dsp:cNvPr id="0" name=""/>
        <dsp:cNvSpPr/>
      </dsp:nvSpPr>
      <dsp:spPr>
        <a:xfrm>
          <a:off x="8647" y="1538759"/>
          <a:ext cx="2318046" cy="18474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Platform developed for UCC</a:t>
          </a:r>
          <a:endParaRPr lang="en-IE" sz="1200" kern="1200"/>
        </a:p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Student IT Services onboarded</a:t>
          </a:r>
          <a:endParaRPr lang="en-IE" sz="1200" kern="1200"/>
        </a:p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Academic Services onboarded</a:t>
          </a:r>
        </a:p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200" kern="1200"/>
            <a:t>Knowledge Management module build</a:t>
          </a:r>
        </a:p>
      </dsp:txBody>
      <dsp:txXfrm>
        <a:off x="8647" y="1538759"/>
        <a:ext cx="2318046" cy="1847457"/>
      </dsp:txXfrm>
    </dsp:sp>
    <dsp:sp modelId="{C3D7ADB1-B433-4B36-9923-ECBC14045F42}">
      <dsp:nvSpPr>
        <dsp:cNvPr id="0" name=""/>
        <dsp:cNvSpPr/>
      </dsp:nvSpPr>
      <dsp:spPr>
        <a:xfrm>
          <a:off x="3485717" y="490730"/>
          <a:ext cx="811316" cy="60592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EE3AF7-1A6A-470F-AE30-EDE0C1D7C3EE}">
      <dsp:nvSpPr>
        <dsp:cNvPr id="0" name=""/>
        <dsp:cNvSpPr/>
      </dsp:nvSpPr>
      <dsp:spPr>
        <a:xfrm>
          <a:off x="2732352" y="1221165"/>
          <a:ext cx="2318046" cy="2596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kern="1200"/>
            <a:t>2023</a:t>
          </a:r>
          <a:endParaRPr lang="en-IE" sz="1600" kern="1200"/>
        </a:p>
      </dsp:txBody>
      <dsp:txXfrm>
        <a:off x="2732352" y="1221165"/>
        <a:ext cx="2318046" cy="259683"/>
      </dsp:txXfrm>
    </dsp:sp>
    <dsp:sp modelId="{87867C2B-92DC-4045-B5E5-0F7D4A477A2F}">
      <dsp:nvSpPr>
        <dsp:cNvPr id="0" name=""/>
        <dsp:cNvSpPr/>
      </dsp:nvSpPr>
      <dsp:spPr>
        <a:xfrm>
          <a:off x="2732352" y="1538759"/>
          <a:ext cx="2318046" cy="18474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latin typeface="Aptos" panose="020B0004020202020204" pitchFamily="34" charset="0"/>
            </a:rPr>
            <a:t>All IT services teams onboarded</a:t>
          </a:r>
          <a:endParaRPr lang="en-IE" sz="1200" kern="1200">
            <a:latin typeface="Aptos" panose="020B0004020202020204" pitchFamily="34" charset="0"/>
          </a:endParaRPr>
        </a:p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latin typeface="Aptos" panose="020B0004020202020204" pitchFamily="34" charset="0"/>
            </a:rPr>
            <a:t>Office of Corporate and Legal affairs onboarded</a:t>
          </a:r>
          <a:endParaRPr lang="en-IE" sz="1200" kern="1200">
            <a:latin typeface="Aptos" panose="020B0004020202020204" pitchFamily="34" charset="0"/>
          </a:endParaRPr>
        </a:p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effectLst/>
              <a:latin typeface="Aptos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IT Sysadmin teams in CoMH</a:t>
          </a:r>
          <a:endParaRPr lang="en-IE" sz="1200" kern="1200" dirty="0">
            <a:latin typeface="Aptos" panose="020B0004020202020204" pitchFamily="34" charset="0"/>
          </a:endParaRPr>
        </a:p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effectLst/>
              <a:latin typeface="Aptos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Development of Change management module </a:t>
          </a:r>
          <a:endParaRPr lang="en-IE" sz="1200" kern="1200">
            <a:latin typeface="Aptos" panose="020B0004020202020204" pitchFamily="34" charset="0"/>
          </a:endParaRPr>
        </a:p>
      </dsp:txBody>
      <dsp:txXfrm>
        <a:off x="2732352" y="1538759"/>
        <a:ext cx="2318046" cy="1847457"/>
      </dsp:txXfrm>
    </dsp:sp>
    <dsp:sp modelId="{CDD73DBA-4288-4E61-9AD2-A350B11347B4}">
      <dsp:nvSpPr>
        <dsp:cNvPr id="0" name=""/>
        <dsp:cNvSpPr/>
      </dsp:nvSpPr>
      <dsp:spPr>
        <a:xfrm>
          <a:off x="6209422" y="490730"/>
          <a:ext cx="811316" cy="60592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66E054-88B3-47AC-A424-56E76C5E299B}">
      <dsp:nvSpPr>
        <dsp:cNvPr id="0" name=""/>
        <dsp:cNvSpPr/>
      </dsp:nvSpPr>
      <dsp:spPr>
        <a:xfrm>
          <a:off x="5456057" y="1221165"/>
          <a:ext cx="2318046" cy="2596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kern="1200"/>
            <a:t>2024</a:t>
          </a:r>
          <a:endParaRPr lang="en-IE" sz="1600" kern="1200"/>
        </a:p>
      </dsp:txBody>
      <dsp:txXfrm>
        <a:off x="5456057" y="1221165"/>
        <a:ext cx="2318046" cy="259683"/>
      </dsp:txXfrm>
    </dsp:sp>
    <dsp:sp modelId="{F7E34EBB-2FBD-48A1-BF97-ADADB310B65D}">
      <dsp:nvSpPr>
        <dsp:cNvPr id="0" name=""/>
        <dsp:cNvSpPr/>
      </dsp:nvSpPr>
      <dsp:spPr>
        <a:xfrm>
          <a:off x="5456057" y="1538759"/>
          <a:ext cx="2318046" cy="18474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Change management go live </a:t>
          </a:r>
          <a:endParaRPr lang="en-IE" sz="1200" b="1" kern="1200">
            <a:latin typeface="+mn-lt"/>
          </a:endParaRPr>
        </a:p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Problem management module built</a:t>
          </a:r>
          <a:endParaRPr lang="en-IE" sz="1200" kern="1200">
            <a:latin typeface="+mn-lt"/>
          </a:endParaRPr>
        </a:p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Finance department (Agresso team) onboarded</a:t>
          </a:r>
        </a:p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HR department </a:t>
          </a:r>
        </a:p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(HRIS Team)</a:t>
          </a:r>
        </a:p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Onboarded</a:t>
          </a:r>
        </a:p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Project Management module </a:t>
          </a:r>
          <a:endParaRPr lang="en-IE" sz="1200" kern="1200" dirty="0">
            <a:latin typeface="+mn-lt"/>
          </a:endParaRPr>
        </a:p>
      </dsp:txBody>
      <dsp:txXfrm>
        <a:off x="5456057" y="1538759"/>
        <a:ext cx="2318046" cy="1847457"/>
      </dsp:txXfrm>
    </dsp:sp>
    <dsp:sp modelId="{DC6CE11B-1908-48D1-97F9-405B8271FA92}">
      <dsp:nvSpPr>
        <dsp:cNvPr id="0" name=""/>
        <dsp:cNvSpPr/>
      </dsp:nvSpPr>
      <dsp:spPr>
        <a:xfrm>
          <a:off x="8933126" y="490730"/>
          <a:ext cx="811316" cy="60592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AD9480-ED4D-4DB3-8536-0836D49E7AA0}">
      <dsp:nvSpPr>
        <dsp:cNvPr id="0" name=""/>
        <dsp:cNvSpPr/>
      </dsp:nvSpPr>
      <dsp:spPr>
        <a:xfrm>
          <a:off x="8179761" y="1221165"/>
          <a:ext cx="2318046" cy="2596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kern="1200"/>
            <a:t>2025</a:t>
          </a:r>
          <a:endParaRPr lang="en-IE" sz="1600" kern="1200"/>
        </a:p>
      </dsp:txBody>
      <dsp:txXfrm>
        <a:off x="8179761" y="1221165"/>
        <a:ext cx="2318046" cy="259683"/>
      </dsp:txXfrm>
    </dsp:sp>
    <dsp:sp modelId="{B3E32A7A-8CDC-4865-95DA-CF1D9D204BEA}">
      <dsp:nvSpPr>
        <dsp:cNvPr id="0" name=""/>
        <dsp:cNvSpPr/>
      </dsp:nvSpPr>
      <dsp:spPr>
        <a:xfrm>
          <a:off x="8179761" y="1538759"/>
          <a:ext cx="2318046" cy="18474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Buildings &amp; Estates Department</a:t>
          </a:r>
          <a:endParaRPr lang="en-IE" sz="1200" b="0" kern="1200">
            <a:latin typeface="+mn-lt"/>
          </a:endParaRPr>
        </a:p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Development of Facilities module</a:t>
          </a:r>
          <a:endParaRPr lang="en-IE" sz="1200" kern="1200">
            <a:latin typeface="+mn-lt"/>
          </a:endParaRPr>
        </a:p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Careers Department</a:t>
          </a:r>
          <a:endParaRPr lang="en-IE" sz="1200" kern="1200">
            <a:latin typeface="+mn-lt"/>
          </a:endParaRPr>
        </a:p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Further development of HR module</a:t>
          </a:r>
          <a:endParaRPr lang="en-IE" sz="1200" kern="1200">
            <a:latin typeface="+mn-lt"/>
          </a:endParaRPr>
        </a:p>
      </dsp:txBody>
      <dsp:txXfrm>
        <a:off x="8179761" y="1538759"/>
        <a:ext cx="2318046" cy="184745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0E8722-2658-41A6-B5C9-06615A03098A}">
      <dsp:nvSpPr>
        <dsp:cNvPr id="0" name=""/>
        <dsp:cNvSpPr/>
      </dsp:nvSpPr>
      <dsp:spPr>
        <a:xfrm>
          <a:off x="991010" y="4446"/>
          <a:ext cx="3789774" cy="2828986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64770" rIns="21590" bIns="2159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Senior level sponsorship of project</a:t>
          </a:r>
          <a:endParaRPr lang="en-IE" sz="1700" kern="120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Strong project governance</a:t>
          </a:r>
          <a:endParaRPr lang="en-IE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Phased </a:t>
          </a:r>
          <a:r>
            <a:rPr lang="en-US" sz="1700" kern="1200" dirty="0"/>
            <a:t>approach to rollout</a:t>
          </a:r>
          <a:endParaRPr lang="en-IE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Key resources allocated to manage system locally</a:t>
          </a:r>
          <a:endParaRPr lang="en-IE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Team buy-in to change project</a:t>
          </a:r>
          <a:endParaRPr lang="en-IE" sz="1700" kern="120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Post go-live stakeholder engagement</a:t>
          </a:r>
          <a:endParaRPr lang="en-IE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Appetite to move forward with further development</a:t>
          </a:r>
          <a:endParaRPr lang="en-IE" sz="1700" kern="1200" dirty="0"/>
        </a:p>
      </dsp:txBody>
      <dsp:txXfrm>
        <a:off x="1057297" y="70733"/>
        <a:ext cx="3657200" cy="2762699"/>
      </dsp:txXfrm>
    </dsp:sp>
    <dsp:sp modelId="{10C662C1-ED37-4AFE-9FD1-422E3044935D}">
      <dsp:nvSpPr>
        <dsp:cNvPr id="0" name=""/>
        <dsp:cNvSpPr/>
      </dsp:nvSpPr>
      <dsp:spPr>
        <a:xfrm>
          <a:off x="991010" y="2833432"/>
          <a:ext cx="3789774" cy="12164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0" rIns="52070" bIns="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/>
            <a:t>Successes</a:t>
          </a:r>
          <a:endParaRPr lang="en-IE" sz="4100" kern="1200" dirty="0"/>
        </a:p>
      </dsp:txBody>
      <dsp:txXfrm>
        <a:off x="991010" y="2833432"/>
        <a:ext cx="2668855" cy="1216464"/>
      </dsp:txXfrm>
    </dsp:sp>
    <dsp:sp modelId="{3FD5216C-4602-4768-9269-B0108A35F475}">
      <dsp:nvSpPr>
        <dsp:cNvPr id="0" name=""/>
        <dsp:cNvSpPr/>
      </dsp:nvSpPr>
      <dsp:spPr>
        <a:xfrm>
          <a:off x="3767072" y="3026656"/>
          <a:ext cx="1326421" cy="1326421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7EF1E1-3377-43BE-9E40-26E70BDFE260}">
      <dsp:nvSpPr>
        <dsp:cNvPr id="0" name=""/>
        <dsp:cNvSpPr/>
      </dsp:nvSpPr>
      <dsp:spPr>
        <a:xfrm>
          <a:off x="5422106" y="4446"/>
          <a:ext cx="3789774" cy="2828986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60960" rIns="20320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Project insufficiently or incorrectly resourced at local level</a:t>
          </a:r>
          <a:endParaRPr lang="en-IE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Lack of engagement from local team</a:t>
          </a:r>
          <a:endParaRPr lang="en-IE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Unwillingness to change or adapt</a:t>
          </a:r>
          <a:endParaRPr lang="en-IE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Little interaction with Ivanti forums post go-live </a:t>
          </a:r>
          <a:endParaRPr lang="en-IE" sz="1600" kern="1200" dirty="0"/>
        </a:p>
      </dsp:txBody>
      <dsp:txXfrm>
        <a:off x="5488393" y="70733"/>
        <a:ext cx="3657200" cy="2762699"/>
      </dsp:txXfrm>
    </dsp:sp>
    <dsp:sp modelId="{6B510B4A-33FB-4340-8862-1457CB86FD6C}">
      <dsp:nvSpPr>
        <dsp:cNvPr id="0" name=""/>
        <dsp:cNvSpPr/>
      </dsp:nvSpPr>
      <dsp:spPr>
        <a:xfrm>
          <a:off x="5422106" y="2833432"/>
          <a:ext cx="3789774" cy="12164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0" rIns="52070" bIns="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/>
            <a:t>Obstacles</a:t>
          </a:r>
          <a:endParaRPr lang="en-IE" sz="4100" kern="1200" dirty="0"/>
        </a:p>
      </dsp:txBody>
      <dsp:txXfrm>
        <a:off x="5422106" y="2833432"/>
        <a:ext cx="2668855" cy="1216464"/>
      </dsp:txXfrm>
    </dsp:sp>
    <dsp:sp modelId="{B38E81F8-D214-45B2-8369-915AE27B98AE}">
      <dsp:nvSpPr>
        <dsp:cNvPr id="0" name=""/>
        <dsp:cNvSpPr/>
      </dsp:nvSpPr>
      <dsp:spPr>
        <a:xfrm>
          <a:off x="8198168" y="3026656"/>
          <a:ext cx="1326421" cy="1326421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E98531-2DF7-4201-A631-1FAB00C195AD}">
      <dsp:nvSpPr>
        <dsp:cNvPr id="0" name=""/>
        <dsp:cNvSpPr/>
      </dsp:nvSpPr>
      <dsp:spPr>
        <a:xfrm>
          <a:off x="459175" y="339440"/>
          <a:ext cx="605126" cy="6051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95B502-4F25-499B-8DD2-419D252E9BC0}">
      <dsp:nvSpPr>
        <dsp:cNvPr id="0" name=""/>
        <dsp:cNvSpPr/>
      </dsp:nvSpPr>
      <dsp:spPr>
        <a:xfrm>
          <a:off x="89376" y="1186031"/>
          <a:ext cx="1344726" cy="537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UCC-wide approach to service management</a:t>
          </a:r>
        </a:p>
      </dsp:txBody>
      <dsp:txXfrm>
        <a:off x="89376" y="1186031"/>
        <a:ext cx="1344726" cy="537890"/>
      </dsp:txXfrm>
    </dsp:sp>
    <dsp:sp modelId="{8022651A-531D-423F-9682-330387959023}">
      <dsp:nvSpPr>
        <dsp:cNvPr id="0" name=""/>
        <dsp:cNvSpPr/>
      </dsp:nvSpPr>
      <dsp:spPr>
        <a:xfrm>
          <a:off x="2039229" y="339440"/>
          <a:ext cx="605126" cy="6051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CE9329-12E0-4F0B-B998-F7573AB04BDD}">
      <dsp:nvSpPr>
        <dsp:cNvPr id="0" name=""/>
        <dsp:cNvSpPr/>
      </dsp:nvSpPr>
      <dsp:spPr>
        <a:xfrm>
          <a:off x="1669429" y="1186031"/>
          <a:ext cx="1344726" cy="537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Standardised delivery of services</a:t>
          </a:r>
        </a:p>
      </dsp:txBody>
      <dsp:txXfrm>
        <a:off x="1669429" y="1186031"/>
        <a:ext cx="1344726" cy="537890"/>
      </dsp:txXfrm>
    </dsp:sp>
    <dsp:sp modelId="{2E6C714B-30E0-4D20-B6BA-BF5F20868D78}">
      <dsp:nvSpPr>
        <dsp:cNvPr id="0" name=""/>
        <dsp:cNvSpPr/>
      </dsp:nvSpPr>
      <dsp:spPr>
        <a:xfrm>
          <a:off x="3619283" y="339440"/>
          <a:ext cx="605126" cy="60512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14B942-BB51-4C5C-9AF2-5C8A0EAE603C}">
      <dsp:nvSpPr>
        <dsp:cNvPr id="0" name=""/>
        <dsp:cNvSpPr/>
      </dsp:nvSpPr>
      <dsp:spPr>
        <a:xfrm>
          <a:off x="3249483" y="1186031"/>
          <a:ext cx="1344726" cy="537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100" kern="1200"/>
            <a:t>One-stop-shop to log tickets</a:t>
          </a:r>
          <a:endParaRPr lang="en-US" sz="1100" kern="1200"/>
        </a:p>
      </dsp:txBody>
      <dsp:txXfrm>
        <a:off x="3249483" y="1186031"/>
        <a:ext cx="1344726" cy="537890"/>
      </dsp:txXfrm>
    </dsp:sp>
    <dsp:sp modelId="{74098930-B54A-4341-96E7-9BF5243D6C0C}">
      <dsp:nvSpPr>
        <dsp:cNvPr id="0" name=""/>
        <dsp:cNvSpPr/>
      </dsp:nvSpPr>
      <dsp:spPr>
        <a:xfrm>
          <a:off x="5199337" y="339440"/>
          <a:ext cx="605126" cy="60512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6BC666-04E9-419E-AB2D-70ED21A5A8CE}">
      <dsp:nvSpPr>
        <dsp:cNvPr id="0" name=""/>
        <dsp:cNvSpPr/>
      </dsp:nvSpPr>
      <dsp:spPr>
        <a:xfrm>
          <a:off x="4829537" y="1186031"/>
          <a:ext cx="1344726" cy="537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Self-service ticket logging and self-help portal</a:t>
          </a:r>
        </a:p>
      </dsp:txBody>
      <dsp:txXfrm>
        <a:off x="4829537" y="1186031"/>
        <a:ext cx="1344726" cy="537890"/>
      </dsp:txXfrm>
    </dsp:sp>
    <dsp:sp modelId="{5BF0EFC6-29DB-4813-A789-97DF6E8EBB01}">
      <dsp:nvSpPr>
        <dsp:cNvPr id="0" name=""/>
        <dsp:cNvSpPr/>
      </dsp:nvSpPr>
      <dsp:spPr>
        <a:xfrm>
          <a:off x="459175" y="2060103"/>
          <a:ext cx="605126" cy="605126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3BFCC7-F196-4A60-B4C1-9CF11FB894AE}">
      <dsp:nvSpPr>
        <dsp:cNvPr id="0" name=""/>
        <dsp:cNvSpPr/>
      </dsp:nvSpPr>
      <dsp:spPr>
        <a:xfrm>
          <a:off x="89376" y="2906693"/>
          <a:ext cx="1344726" cy="537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Digitisation of processes</a:t>
          </a:r>
        </a:p>
      </dsp:txBody>
      <dsp:txXfrm>
        <a:off x="89376" y="2906693"/>
        <a:ext cx="1344726" cy="537890"/>
      </dsp:txXfrm>
    </dsp:sp>
    <dsp:sp modelId="{9F0D5B38-CE48-466E-B32D-4A91D0885C1E}">
      <dsp:nvSpPr>
        <dsp:cNvPr id="0" name=""/>
        <dsp:cNvSpPr/>
      </dsp:nvSpPr>
      <dsp:spPr>
        <a:xfrm>
          <a:off x="2039229" y="2060103"/>
          <a:ext cx="605126" cy="605126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0C67F4-F593-47C8-9279-E9CD88E75173}">
      <dsp:nvSpPr>
        <dsp:cNvPr id="0" name=""/>
        <dsp:cNvSpPr/>
      </dsp:nvSpPr>
      <dsp:spPr>
        <a:xfrm>
          <a:off x="1669429" y="2906693"/>
          <a:ext cx="1344726" cy="537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100" kern="1200" dirty="0"/>
            <a:t>Automation delivers quicker resolutions</a:t>
          </a:r>
          <a:endParaRPr lang="en-US" sz="1100" kern="1200" dirty="0"/>
        </a:p>
      </dsp:txBody>
      <dsp:txXfrm>
        <a:off x="1669429" y="2906693"/>
        <a:ext cx="1344726" cy="537890"/>
      </dsp:txXfrm>
    </dsp:sp>
    <dsp:sp modelId="{39DBEE49-C0A2-4A70-8D5C-2CC905F708F5}">
      <dsp:nvSpPr>
        <dsp:cNvPr id="0" name=""/>
        <dsp:cNvSpPr/>
      </dsp:nvSpPr>
      <dsp:spPr>
        <a:xfrm>
          <a:off x="3619283" y="2060103"/>
          <a:ext cx="605126" cy="605126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52E436-6717-46DE-B5B1-B5BDCDE72E75}">
      <dsp:nvSpPr>
        <dsp:cNvPr id="0" name=""/>
        <dsp:cNvSpPr/>
      </dsp:nvSpPr>
      <dsp:spPr>
        <a:xfrm>
          <a:off x="3249483" y="2906693"/>
          <a:ext cx="1344726" cy="537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Enterprise knowledge management</a:t>
          </a:r>
        </a:p>
      </dsp:txBody>
      <dsp:txXfrm>
        <a:off x="3249483" y="2906693"/>
        <a:ext cx="1344726" cy="537890"/>
      </dsp:txXfrm>
    </dsp:sp>
    <dsp:sp modelId="{098DCF74-575C-46AA-945B-838AC50FE300}">
      <dsp:nvSpPr>
        <dsp:cNvPr id="0" name=""/>
        <dsp:cNvSpPr/>
      </dsp:nvSpPr>
      <dsp:spPr>
        <a:xfrm>
          <a:off x="5199337" y="2060103"/>
          <a:ext cx="605126" cy="605126"/>
        </a:xfrm>
        <a:prstGeom prst="rect">
          <a:avLst/>
        </a:prstGeom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DAC0AF-AD72-4683-AF33-A8A199041BB0}">
      <dsp:nvSpPr>
        <dsp:cNvPr id="0" name=""/>
        <dsp:cNvSpPr/>
      </dsp:nvSpPr>
      <dsp:spPr>
        <a:xfrm>
          <a:off x="4829537" y="2906693"/>
          <a:ext cx="1344726" cy="537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100" kern="1200"/>
            <a:t>Data to inform stakeholders of key data</a:t>
          </a:r>
          <a:endParaRPr lang="en-US" sz="1100" kern="1200"/>
        </a:p>
      </dsp:txBody>
      <dsp:txXfrm>
        <a:off x="4829537" y="2906693"/>
        <a:ext cx="1344726" cy="537890"/>
      </dsp:txXfrm>
    </dsp:sp>
    <dsp:sp modelId="{9A20AB01-398E-4344-BB09-7AA1F73B1488}">
      <dsp:nvSpPr>
        <dsp:cNvPr id="0" name=""/>
        <dsp:cNvSpPr/>
      </dsp:nvSpPr>
      <dsp:spPr>
        <a:xfrm>
          <a:off x="2829256" y="3780766"/>
          <a:ext cx="605126" cy="605126"/>
        </a:xfrm>
        <a:prstGeom prst="rect">
          <a:avLst/>
        </a:prstGeom>
        <a:blipFill>
          <a:blip xmlns:r="http://schemas.openxmlformats.org/officeDocument/2006/relationships"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1C12B1-2433-489B-99F7-218FA3AD41C8}">
      <dsp:nvSpPr>
        <dsp:cNvPr id="0" name=""/>
        <dsp:cNvSpPr/>
      </dsp:nvSpPr>
      <dsp:spPr>
        <a:xfrm>
          <a:off x="2459456" y="4627356"/>
          <a:ext cx="1344726" cy="537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100" kern="1200" dirty="0"/>
            <a:t>Enhanced reporting and visibility of trends</a:t>
          </a:r>
          <a:endParaRPr lang="en-US" sz="1100" kern="1200" dirty="0"/>
        </a:p>
      </dsp:txBody>
      <dsp:txXfrm>
        <a:off x="2459456" y="4627356"/>
        <a:ext cx="1344726" cy="5378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7/3/layout/DropPinTimeline">
  <dgm:title val="Drop Pin Timeline"/>
  <dgm:desc val="Use to show a list of events in chronological order. An invisible box next to the pin contains the date and the description is immediately below. It can display a medium amount of text and medium length date format."/>
  <dgm:catLst>
    <dgm:cat type="timeline" pri="500"/>
    <dgm:cat type="process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">
    <dgm:varLst>
      <dgm:chMax/>
      <dgm:chPref/>
      <dgm:animLvl val="lvl"/>
    </dgm:varLst>
    <dgm:alg type="composite"/>
    <dgm:shape xmlns:r="http://schemas.openxmlformats.org/officeDocument/2006/relationships" r:blip="">
      <dgm:adjLst/>
    </dgm:shape>
    <dgm:constrLst>
      <dgm:constr type="w" for="ch" forName="divider" refType="w"/>
      <dgm:constr type="h" for="ch" forName="divider"/>
      <dgm:constr type="ctrY" for="ch" forName="divider" refType="h" fact="0.5"/>
      <dgm:constr type="l" for="ch" forName="divider"/>
      <dgm:constr type="w" for="ch" forName="nodes" refType="w"/>
      <dgm:constr type="h" for="ch" forName="nodes" refType="h" fact="0.8"/>
      <dgm:constr type="ctrY" for="ch" forName="nodes" refType="h" fact="0.5"/>
    </dgm:constrLst>
    <dgm:layoutNode name="divider" styleLbl="fgAcc1">
      <dgm:alg type="sp"/>
      <dgm:choose name="ArrowShape">
        <dgm:if name="ArrowShapeLTR" func="var" arg="dir" op="equ" val="norm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 w="19050">
                    <a:solidFill>
                      <a:srgbClr val="000000"/>
                    </a:solidFill>
                    <a:tailEnd type="triangle" w="lg" len="lg"/>
                  </a:ln>
                </dgm1612:spPr>
              </a:ext>
            </dgm:extLst>
          </dgm:shape>
        </dgm:if>
        <dgm:else name="ArrowShapeRTL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>
                    <a:solidFill>
                      <a:srgbClr val="000000"/>
                    </a:solidFill>
                    <a:headEnd type="triangle" w="lg" len="lg"/>
                  </a:ln>
                </dgm1612:spPr>
              </a:ext>
            </dgm:extLst>
          </dgm:shape>
        </dgm:else>
      </dgm:choose>
      <dgm:presOf/>
      <dgm:constrLst/>
      <dgm:ruleLst/>
    </dgm:layoutNode>
    <dgm:layoutNode name="nodes">
      <dgm:varLst>
        <dgm:chMax/>
        <dgm:chPref/>
        <dgm:animLvl val="lvl"/>
      </dgm:varLst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constrLst>
        <dgm:constr type="primFontSz" for="des" forName="L1TextContainer" val="20"/>
        <dgm:constr type="primFontSz" for="des" forName="L2TextContainer" refType="primFontSz" refFor="des" refForName="L1TextContainer" op="equ" fact="0.75"/>
        <dgm:constr type="w" for="ch" forName="composite" refType="w"/>
        <dgm:constr type="h" for="ch" forName="composite" refType="h"/>
        <dgm:constr type="w" for="ch" forName="spaceBetweenRectangles" refType="w" refFor="ch" refForName="composite" fact="-0.5"/>
        <dgm:constr type="w" for="ch" ptType="sibTrans" op="equ"/>
        <dgm:constr type="primFontSz" for="des" forName="L1TextContainer" op="equ"/>
        <dgm:constr type="primFontSz" for="des" forName="L2TextContainer" op="equ"/>
        <dgm:constr type="primFontSz" for="des" forName="L1TextContainer1" val="20"/>
        <dgm:constr type="primFontSz" for="des" forName="L2TextContainer1" refType="primFontSz" refFor="des" refForName="L1TextContainer1" op="equ" fact="0.75"/>
        <dgm:constr type="w" for="ch" forName="composite1" refType="w"/>
        <dgm:constr type="h" for="ch" forName="composite1" refType="h"/>
        <dgm:constr type="w" for="ch" forName="spaceBetweenRectangles1" refType="w" refFor="ch" refForName="composite1" fact="0.28"/>
        <dgm:constr type="primFontSz" for="des" forName="L1TextContainer1" op="equ"/>
        <dgm:constr type="primFontSz" for="des" forName="L2TextContainer1" op="equ"/>
      </dgm:constrLst>
      <dgm:choose name="LayoutBasedOnCountOfNodes">
        <dgm:if name="LessThanOrEqualToTwoNodes" axis="ch" ptType="node" func="cnt" op="lte" val="2">
          <dgm:forEach name="nodesForEach1" axis="ch" ptType="node">
            <dgm:layoutNode name="composite1">
              <dgm:alg type="composite"/>
              <dgm:shape xmlns:r="http://schemas.openxmlformats.org/officeDocument/2006/relationships" r:blip="">
                <dgm:adjLst/>
              </dgm:shape>
              <dgm:choose name="CaseForLayoutDirection1">
                <dgm:if name="CaseForLayoutDirectionLTR1" func="var" arg="dir" op="equ" val="norm">
                  <dgm:choose name="CaseForPlacingNodesAboveAndBelowDividerLTR1">
                    <dgm:if name="CaseForPlacingNodeAboveDividerLTR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LTR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if>
                <dgm:else name="CaseForLayoutDirectionRTL1">
                  <dgm:choose name="CaseForPlacingNodesAboveAndBelowDividerRTL1">
                    <dgm:if name="CaseForPlacingNodeAboveDividerRTL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RTL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else>
              </dgm:choose>
              <dgm:layoutNode name="ConnectorPoint1" styleLbl="lnNode1" moveWith="ConnectLine1">
                <dgm:alg type="sp"/>
                <dgm:shape xmlns:r="http://schemas.openxmlformats.org/officeDocument/2006/relationships" type="ellipse" r:blip="" zOrderOff="10">
                  <dgm:adjLst/>
                </dgm:shape>
                <dgm:presOf/>
                <dgm:constrLst>
                  <dgm:constr type="w" refType="h" op="equ"/>
                </dgm:constrLst>
              </dgm:layoutNode>
              <dgm:layoutNode name="DropPinPlaceHolder1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1" refType="w"/>
                  <dgm:constr type="h" for="ch" forName="DropPin1" refType="h"/>
                  <dgm:constr type="ctrX" for="ch" forName="DropPin1" refType="w" fact="0.5"/>
                  <dgm:constr type="ctrY" for="ch" forName="DropPin1" refType="h" fact="0.5"/>
                  <dgm:constr type="w" for="ch" forName="Ellipse1" refType="w" refFor="ch" refForName="DropPin1" fact="0.55"/>
                  <dgm:constr type="h" for="ch" forName="Ellipse1" refType="w" refFor="ch" refForName="DropPin1" fact="0.55"/>
                  <dgm:constr type="ctrX" for="ch" forName="Ellipse1" refType="ctrX" refFor="ch" refForName="DropPin1"/>
                  <dgm:constr type="ctrY" for="ch" forName="Ellipse1" refType="ctrY" refFor="ch" refForName="DropPin1"/>
                </dgm:constrLst>
                <dgm:layoutNode name="DropPin1" styleLbl="alignNode1">
                  <dgm:alg type="sp"/>
                  <dgm:choose name="CaseForPlacingTearDropAboveAndBelowDivider1">
                    <dgm:if name="CaseForPlacingTearDropAboveDivider1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1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1" styleLbl="fgAcc1" moveWith="DropPin1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1" styleLbl="revTx" moveWith="L1TextContainer">
                <dgm:varLst>
                  <dgm:bulletEnabled val="1"/>
                </dgm:varLst>
                <dgm:choose name="casesForTxtDirLogic1">
                  <dgm:if name="Name771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5"/>
                      <dgm:constr type="bMarg" refType="primFontSz" fact="0.75"/>
                    </dgm:constrLst>
                  </dgm:if>
                  <dgm:else name="Name881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1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1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1" axis="followSib" ptType="sibTrans" cnt="1">
              <dgm:layoutNode name="spaceBetweenRectangles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if>
        <dgm:else name="MoreThanTwoNodes">
          <dgm:forEach name="nodesForEach" axis="ch" ptType="node">
            <dgm:layoutNode name="composite">
              <dgm:alg type="composite"/>
              <dgm:shape xmlns:r="http://schemas.openxmlformats.org/officeDocument/2006/relationships" r:blip="">
                <dgm:adjLst/>
              </dgm:shape>
              <dgm:choose name="CaseForLayoutDirection">
                <dgm:if name="CaseForLayoutDirectionLTR" func="var" arg="dir" op="equ" val="norm">
                  <dgm:choose name="CaseForPlacingNodesAboveAndBelowDividerLTR">
                    <dgm:if name="CaseForPlacingNodeAboveDividerLTR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LTR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if>
                <dgm:else name="CaseForLayoutDirectionRTL">
                  <dgm:choose name="CaseForPlacingNodesAboveAndBelowDividerRTL">
                    <dgm:if name="CaseForPlacingNodeAboveDividerRTL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RTL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else>
              </dgm:choose>
              <dgm:layoutNode name="ConnectorPoint" styleLbl="lnNode1" moveWith="ConnectLine">
                <dgm:alg type="sp"/>
                <dgm:shape xmlns:r="http://schemas.openxmlformats.org/officeDocument/2006/relationships" type="ellipse" r:blip="" zOrderOff="10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6350"/>
                      </dgm1612:spPr>
                    </a:ext>
                  </dgm:extLst>
                </dgm:shape>
                <dgm:presOf/>
                <dgm:constrLst>
                  <dgm:constr type="w" refType="h" op="equ"/>
                </dgm:constrLst>
              </dgm:layoutNode>
              <dgm:layoutNode name="DropPinPlaceHolder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" refType="w"/>
                  <dgm:constr type="h" for="ch" forName="DropPin" refType="h"/>
                  <dgm:constr type="ctrX" for="ch" forName="DropPin" refType="w" fact="0.5"/>
                  <dgm:constr type="ctrY" for="ch" forName="DropPin" refType="h" fact="0.5"/>
                  <dgm:constr type="w" for="ch" forName="Ellipse" refType="w" refFor="ch" refForName="DropPin" fact="0.55"/>
                  <dgm:constr type="h" for="ch" forName="Ellipse" refType="w" refFor="ch" refForName="DropPin" fact="0.55"/>
                  <dgm:constr type="ctrX" for="ch" forName="Ellipse" refType="ctrX" refFor="ch" refForName="DropPin"/>
                  <dgm:constr type="ctrY" for="ch" forName="Ellipse" refType="ctrY" refFor="ch" refForName="DropPin"/>
                </dgm:constrLst>
                <dgm:layoutNode name="DropPin" styleLbl="alignNode1">
                  <dgm:alg type="sp"/>
                  <dgm:choose name="CaseForPlacingTearDropAboveAndBelowDivider">
                    <dgm:if name="CaseForPlacingTearDropAboveDivider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" styleLbl="fgAcc1" moveWith="DropPin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" styleLbl="revTx" moveWith="L1TextContainer">
                <dgm:varLst>
                  <dgm:bulletEnabled val="1"/>
                </dgm:varLst>
                <dgm:choose name="casesForTxtDirLogic">
                  <dgm:if name="Name77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5"/>
                      <dgm:constr type="bMarg" refType="primFontSz" fact="0.75"/>
                    </dgm:constrLst>
                  </dgm:if>
                  <dgm:else name="Name88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" axis="followSib" ptType="sibTrans" cnt="1">
              <dgm:layoutNode name="spaceBetweenRectangles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else>
      </dgm:choose>
    </dgm:layoutNode>
  </dgm:layoutNode>
  <dgm:extLst>
    <a:ext uri="{68A01E43-0DF5-4B5B-8FA6-DAF915123BFB}">
      <dgm1612:lstStyle xmlns:dgm1612="http://schemas.microsoft.com/office/drawing/2016/12/diagram">
        <a:lvl1pPr>
          <a:defRPr b="1"/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9325D6-102C-48CE-9B38-34DCF9012E8C}" type="datetimeFigureOut">
              <a:rPr lang="en-IE" smtClean="0"/>
              <a:t>11/10/2024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5075"/>
            <a:ext cx="5921375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8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7318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ABA3D-4825-4FB8-AECA-7D2FB623B20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45521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FABA3D-4825-4FB8-AECA-7D2FB623B208}" type="slidenum">
              <a:rPr lang="en-IE" smtClean="0"/>
              <a:t>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091865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FABA3D-4825-4FB8-AECA-7D2FB623B208}" type="slidenum">
              <a:rPr lang="en-IE" smtClean="0"/>
              <a:t>10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805049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FABA3D-4825-4FB8-AECA-7D2FB623B208}" type="slidenum">
              <a:rPr lang="en-IE" smtClean="0"/>
              <a:t>11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504838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Stats – from Sept 2022-Oct 2024</a:t>
            </a:r>
          </a:p>
          <a:p>
            <a:endParaRPr lang="en-US" dirty="0"/>
          </a:p>
          <a:p>
            <a:r>
              <a:rPr lang="en-US" dirty="0"/>
              <a:t>I will discuss the development of our ESM in UCC as an Enterprise solution for the delivering of services and support across numerous departments in the university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As of today, we have 5 departments including IT services using our ESM for service deliver and support in their areas.  List all.  The first team went live in Sept 2022 and today we have:</a:t>
            </a:r>
            <a:endParaRPr lang="en-IE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FABA3D-4825-4FB8-AECA-7D2FB623B208}" type="slidenum">
              <a:rPr lang="en-IE" smtClean="0"/>
              <a:t>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17690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Where we began – POB - ITSM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FABA3D-4825-4FB8-AECA-7D2FB623B208}" type="slidenum">
              <a:rPr lang="en-IE" smtClean="0"/>
              <a:t>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276262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tx1">
                    <a:alpha val="80000"/>
                  </a:schemeClr>
                </a:solidFill>
              </a:rPr>
              <a:t>Level 0 support - access anytime anywhere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tx1">
                    <a:alpha val="80000"/>
                  </a:schemeClr>
                </a:solidFill>
              </a:rPr>
              <a:t>Enterprise platform for use in other departments</a:t>
            </a:r>
          </a:p>
          <a:p>
            <a:pPr marL="0" indent="0">
              <a:buNone/>
            </a:pP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IT Services we wanted to manage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overall service from end to end </a:t>
            </a:r>
          </a:p>
          <a:p>
            <a:pPr marL="0" indent="0">
              <a:buNone/>
            </a:pP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(calls, ticketing, change management, problem management, incident management, service catalogue, end user portal, self service tools, know management system, automated workflows etc etc.). </a:t>
            </a:r>
          </a:p>
          <a:p>
            <a:pPr marL="0" indent="0">
              <a:buNone/>
            </a:pP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ESM would allow IT Services increase efficiency and effectiveness of support while providing an </a:t>
            </a:r>
            <a:r>
              <a:rPr lang="en-I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IE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nhanced end-user experience.</a:t>
            </a:r>
          </a:p>
          <a:p>
            <a:pPr lvl="0"/>
            <a:r>
              <a:rPr lang="en-US" dirty="0"/>
              <a:t>Leaner processes - enables staff to concentrate on more value-added work</a:t>
            </a:r>
          </a:p>
          <a:p>
            <a:pPr lvl="0"/>
            <a:r>
              <a:rPr lang="en-US" dirty="0"/>
              <a:t>Enhanced end user portal for accessing services and support</a:t>
            </a:r>
          </a:p>
          <a:p>
            <a:pPr lvl="0"/>
            <a:r>
              <a:rPr lang="en-IE" b="0" i="0" baseline="0" dirty="0"/>
              <a:t>Secure groups available so that tickets are only available to members of that group and not the entire department</a:t>
            </a:r>
            <a:endParaRPr lang="en-I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chemeClr val="tx1">
                  <a:alpha val="80000"/>
                </a:schemeClr>
              </a:solidFill>
            </a:endParaRPr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FABA3D-4825-4FB8-AECA-7D2FB623B208}" type="slidenum">
              <a:rPr lang="en-IE" smtClean="0"/>
              <a:t>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389427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Having decided on the requirements we needed in a new solution; we proceeded to select Ivanti from the HEANet ESM framework</a:t>
            </a:r>
          </a:p>
          <a:p>
            <a:r>
              <a:rPr lang="en-US" dirty="0"/>
              <a:t>Walk through of the initial project year from approval to 1</a:t>
            </a:r>
            <a:r>
              <a:rPr lang="en-US" baseline="30000" dirty="0"/>
              <a:t>st</a:t>
            </a:r>
            <a:r>
              <a:rPr lang="en-US" dirty="0"/>
              <a:t> teams going live on staff and student partitions</a:t>
            </a:r>
          </a:p>
          <a:p>
            <a:r>
              <a:rPr lang="en-US" dirty="0"/>
              <a:t>Elaborate on where I got the support from, who was represented on the various stages, convey the buy in at a senior level across the university 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4E83EF-53E7-4037-B367-FF77350C8B40}" type="slidenum">
              <a:rPr lang="en-IE" smtClean="0"/>
              <a:t>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223807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Planning – work with stakeholders</a:t>
            </a:r>
            <a:r>
              <a:rPr lang="en-IE" dirty="0"/>
              <a:t>, data gathering</a:t>
            </a:r>
          </a:p>
          <a:p>
            <a:r>
              <a:rPr lang="en-IE" dirty="0"/>
              <a:t>Design – workshop, sign off, build system</a:t>
            </a:r>
          </a:p>
          <a:p>
            <a:r>
              <a:rPr lang="en-IE" dirty="0"/>
              <a:t>Customer validation – test and approve </a:t>
            </a:r>
          </a:p>
          <a:p>
            <a:r>
              <a:rPr lang="en-IE" dirty="0"/>
              <a:t>UAT – staging system, carry out remediation, end user demo and training workshops</a:t>
            </a:r>
          </a:p>
          <a:p>
            <a:r>
              <a:rPr lang="en-IE" dirty="0"/>
              <a:t>Go Live – push to prod, hypercare for 2 weeks, then move support to monthly super user forums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FABA3D-4825-4FB8-AECA-7D2FB623B208}" type="slidenum">
              <a:rPr lang="en-IE" smtClean="0"/>
              <a:t>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292225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52F7DF-FE13-4A90-A95F-D5F6D6AB6DF9}" type="slidenum">
              <a:rPr lang="en-IE" smtClean="0"/>
              <a:t>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485713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52F7DF-FE13-4A90-A95F-D5F6D6AB6DF9}" type="slidenum">
              <a:rPr lang="en-IE" smtClean="0"/>
              <a:t>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689064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UCC-wide approach to service management - </a:t>
            </a:r>
          </a:p>
          <a:p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tandardised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approach to service delivery and support across the university </a:t>
            </a:r>
          </a:p>
          <a:p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Improved productivity through digitisation of processes</a:t>
            </a:r>
          </a:p>
          <a:p>
            <a:r>
              <a:rPr lang="en-IE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Automation delivers customer outcomes faster and at higher quality </a:t>
            </a:r>
          </a:p>
          <a:p>
            <a:r>
              <a:rPr lang="en-IE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One-stop-shop for the customer to log self-service tickets across numerous departments </a:t>
            </a:r>
          </a:p>
          <a:p>
            <a:r>
              <a:rPr lang="en-IE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Data informs stakeholders of key data and metrics</a:t>
            </a:r>
          </a:p>
          <a:p>
            <a:r>
              <a:rPr lang="en-I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IE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nhanced reporting and customised dashboards provides visibility of key trends</a:t>
            </a:r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FABA3D-4825-4FB8-AECA-7D2FB623B208}" type="slidenum">
              <a:rPr lang="en-IE" smtClean="0"/>
              <a:t>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25599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8B456-112D-897C-2E98-55A0F1DD6B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889E80-D9AF-8B1C-22AA-960F912C11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DFFC8-C289-7931-E6EE-3DA813C16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7E57C-7F7E-4816-A6D3-E48522B71730}" type="datetimeFigureOut">
              <a:rPr lang="en-IE" smtClean="0"/>
              <a:t>11/10/2024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4BF582-1093-E688-B37B-00788F559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996AC4-EC9C-506B-9277-9A87053EC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F4E48-C232-4A19-BC67-D359300393D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82893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84F45-4BD2-EC01-8A08-7D4D09ED9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30DA67-1A62-D48E-C70F-7CA839A82B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39A2FD-76FB-38F1-993B-247C8E06D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7E57C-7F7E-4816-A6D3-E48522B71730}" type="datetimeFigureOut">
              <a:rPr lang="en-IE" smtClean="0"/>
              <a:t>11/10/2024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AF7C09-D631-CA7F-14AD-8490F04F2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EF0754-40E4-EA05-672A-5A86C61A2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F4E48-C232-4A19-BC67-D359300393D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68233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BC489C0-6F69-06D0-AA1B-1CC4C59B92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B09DF9-7853-944C-6BE3-00D1C88E03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06355E-894D-5B0F-62FB-9DEB97CFF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7E57C-7F7E-4816-A6D3-E48522B71730}" type="datetimeFigureOut">
              <a:rPr lang="en-IE" smtClean="0"/>
              <a:t>11/10/2024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0E5A20-0F38-1AA8-4718-F68F31996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22DCFA-D80D-6715-1295-2B13D9C06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F4E48-C232-4A19-BC67-D359300393D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98087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E9D0A-E440-C1FB-75A5-DA6E1FB93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F497CD-161D-28BA-7535-BA6578B7E5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43ADDE-8232-EDB6-BDEC-69C714FE2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7E57C-7F7E-4816-A6D3-E48522B71730}" type="datetimeFigureOut">
              <a:rPr lang="en-IE" smtClean="0"/>
              <a:t>11/10/2024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2072F3-07F9-1007-2510-A2A25A6A5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A9ED90-CECC-5A27-9EBA-C9F738CBC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F4E48-C232-4A19-BC67-D359300393D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55794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54806-D638-33C6-7EEC-61D483A38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23BC55-E1B7-5878-C4D7-3C8E026354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4A9CDC-9AEA-370E-42F7-E55BB71A1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7E57C-7F7E-4816-A6D3-E48522B71730}" type="datetimeFigureOut">
              <a:rPr lang="en-IE" smtClean="0"/>
              <a:t>11/10/2024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33C908-8E36-5244-6406-A6CB9CAA8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8734CF-0E39-4420-5F99-EF5DD9103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F4E48-C232-4A19-BC67-D359300393D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15628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13BFF-C0F2-25E4-3B02-F59053C58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08C6E-824B-52AD-5706-1A925AF467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FEA4EC-8185-DA40-D1BF-0DA8D68E20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66888B-3C31-CFEA-BC55-A92BC3719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7E57C-7F7E-4816-A6D3-E48522B71730}" type="datetimeFigureOut">
              <a:rPr lang="en-IE" smtClean="0"/>
              <a:t>11/10/2024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7BE7E8-247D-53E9-75FB-94D62D3D1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2014C2-6ECF-44B1-5041-C34AF1E66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F4E48-C232-4A19-BC67-D359300393D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54853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BF0C2-D4B4-48BC-8954-1A3BDCD43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280C7C-A5C6-AD0F-5D7F-D471FAADB8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7BAFDE-D773-AFA5-2E96-9B297AF37F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2F9ADF-22E8-4171-D2DE-25BCBB254E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24379F-8D82-1159-160B-AF5AB71A67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0E2C7B-11D9-7F28-C11A-9CF84B3C9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7E57C-7F7E-4816-A6D3-E48522B71730}" type="datetimeFigureOut">
              <a:rPr lang="en-IE" smtClean="0"/>
              <a:t>11/10/2024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C8F1005-75BC-5333-0D77-2FBB22BA8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FBF9BF-206D-943F-D5DD-C053BAC38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F4E48-C232-4A19-BC67-D359300393D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70062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FF9C03-D683-9359-1CD2-1245235DF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3D01CE-3D97-F339-5EEF-83B4E6F32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7E57C-7F7E-4816-A6D3-E48522B71730}" type="datetimeFigureOut">
              <a:rPr lang="en-IE" smtClean="0"/>
              <a:t>11/10/2024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5E3747-13F8-A7BE-91E7-C1E9194A8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8300A9-44BB-3A5C-ABA3-77C5DFA0B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F4E48-C232-4A19-BC67-D359300393D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47386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C2BB14-A177-8F16-9104-0D310E5EE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7E57C-7F7E-4816-A6D3-E48522B71730}" type="datetimeFigureOut">
              <a:rPr lang="en-IE" smtClean="0"/>
              <a:t>11/10/2024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A1D80D-911D-59FD-3D0E-C066A1B68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B73F1E-28A1-65D0-67BE-49CC6F37D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F4E48-C232-4A19-BC67-D359300393D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88188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E08D7-9030-A7D4-4DC8-0A2679D53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4CA0E4-D9FD-925B-7B3A-0C42B3E72C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8B4445-F575-F7C0-C792-EF99350852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7653D7-869E-8D43-52EC-72068D256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7E57C-7F7E-4816-A6D3-E48522B71730}" type="datetimeFigureOut">
              <a:rPr lang="en-IE" smtClean="0"/>
              <a:t>11/10/2024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26F63E-23BE-87C7-7315-BCD071BE6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E142FB-1FE3-AC19-0779-4875172D7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F4E48-C232-4A19-BC67-D359300393D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4373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E6490-197E-6224-B7E7-1E18E17E4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9FD2A7-24FC-E628-0942-A7ED739358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92103F-720B-75EA-6B54-FA011B39CD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8679C0-EA8F-74DF-6DAA-1A0D3AF9F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7E57C-7F7E-4816-A6D3-E48522B71730}" type="datetimeFigureOut">
              <a:rPr lang="en-IE" smtClean="0"/>
              <a:t>11/10/2024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022876-6B69-E26E-A854-C38F03924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0B2DE0-4B79-009C-85A9-E5F84B36C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F4E48-C232-4A19-BC67-D359300393D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22965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5657275-A7FE-B4D0-B627-1F8EAE648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EBCC81-E845-87F4-B596-3B7B0DD28F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7D6458-22ED-5155-1B55-47B40FAA62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D97E57C-7F7E-4816-A6D3-E48522B71730}" type="datetimeFigureOut">
              <a:rPr lang="en-IE" smtClean="0"/>
              <a:t>11/10/2024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6E9043-8FD0-F3B1-2388-3ED6AC9D4F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0DAF91-6528-ACF1-F13B-084AF78CFA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58F4E48-C232-4A19-BC67-D359300393D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99064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 descr="Metallic spheres connected in mesh">
            <a:extLst>
              <a:ext uri="{FF2B5EF4-FFF2-40B4-BE49-F238E27FC236}">
                <a16:creationId xmlns:a16="http://schemas.microsoft.com/office/drawing/2014/main" id="{2AD4EE0E-8CAF-4B62-898B-75F44EA10BC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r="23298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C4A5F1-C172-4FDF-93EE-8D7AF82E71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0" y="1122363"/>
            <a:ext cx="4471209" cy="3204134"/>
          </a:xfrm>
        </p:spPr>
        <p:txBody>
          <a:bodyPr anchor="b">
            <a:normAutofit/>
          </a:bodyPr>
          <a:lstStyle/>
          <a:p>
            <a:pPr algn="l"/>
            <a:r>
              <a:rPr lang="en-US" sz="3000" dirty="0"/>
              <a:t>Advancing Service Delivery</a:t>
            </a:r>
            <a:br>
              <a:rPr lang="en-US" sz="3000" dirty="0"/>
            </a:br>
            <a:r>
              <a:rPr lang="en-US" sz="2800" dirty="0"/>
              <a:t>From ITSM to ESM in a University Environment</a:t>
            </a:r>
            <a:br>
              <a:rPr lang="en-US" sz="3000" dirty="0">
                <a:ea typeface="+mj-lt"/>
                <a:cs typeface="+mj-lt"/>
              </a:rPr>
            </a:br>
            <a:br>
              <a:rPr lang="en-US" sz="3000" dirty="0">
                <a:ea typeface="+mj-lt"/>
                <a:cs typeface="+mj-lt"/>
              </a:rPr>
            </a:br>
            <a:endParaRPr lang="en-IE" sz="3000" dirty="0"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311D02-B695-4B75-B631-A53C3A6DCA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3"/>
            <a:ext cx="4023359" cy="1127828"/>
          </a:xfrm>
        </p:spPr>
        <p:txBody>
          <a:bodyPr>
            <a:normAutofit/>
          </a:bodyPr>
          <a:lstStyle/>
          <a:p>
            <a:pPr algn="l"/>
            <a:r>
              <a:rPr lang="en-US" sz="1800" dirty="0">
                <a:ea typeface="+mj-lt"/>
                <a:cs typeface="+mj-lt"/>
              </a:rPr>
              <a:t>Lorraine McLoughlin</a:t>
            </a:r>
            <a:br>
              <a:rPr lang="en-US" sz="1800" dirty="0">
                <a:ea typeface="+mj-lt"/>
                <a:cs typeface="+mj-lt"/>
              </a:rPr>
            </a:br>
            <a:r>
              <a:rPr lang="en-US" sz="1800" dirty="0">
                <a:ea typeface="+mj-lt"/>
                <a:cs typeface="+mj-lt"/>
              </a:rPr>
              <a:t>IT Services</a:t>
            </a:r>
          </a:p>
          <a:p>
            <a:pPr algn="l"/>
            <a:r>
              <a:rPr lang="en-US" sz="1800" dirty="0">
                <a:ea typeface="+mj-lt"/>
                <a:cs typeface="+mj-lt"/>
              </a:rPr>
              <a:t>University College Cork</a:t>
            </a:r>
            <a:endParaRPr lang="en-IE" sz="1800" dirty="0"/>
          </a:p>
          <a:p>
            <a:pPr algn="l"/>
            <a:endParaRPr lang="en-US" sz="2000" dirty="0">
              <a:ea typeface="+mj-lt"/>
              <a:cs typeface="+mj-lt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2755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8D1AA55E-40D5-461B-A5A8-4AE8AAB71B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7EA1AF-F199-AD47-752E-BC2A61B61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775" y="1106007"/>
            <a:ext cx="10550025" cy="1182927"/>
          </a:xfrm>
        </p:spPr>
        <p:txBody>
          <a:bodyPr anchor="b">
            <a:normAutofit/>
          </a:bodyPr>
          <a:lstStyle/>
          <a:p>
            <a:r>
              <a:rPr lang="en-US" sz="3900"/>
              <a:t>Testimonials</a:t>
            </a:r>
            <a:br>
              <a:rPr lang="en-US" sz="3900"/>
            </a:br>
            <a:endParaRPr lang="en-IE" sz="390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EB498BD-8089-4626-91EA-4978EBEF5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878" y="806470"/>
            <a:ext cx="7903723" cy="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900DA4-2CC8-D204-2F25-6C27188097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5913" y="1912478"/>
            <a:ext cx="10550025" cy="4671201"/>
          </a:xfrm>
        </p:spPr>
        <p:txBody>
          <a:bodyPr anchor="t">
            <a:norm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en-IE" sz="1400" b="1" kern="100" dirty="0">
                <a:solidFill>
                  <a:schemeClr val="tx1">
                    <a:alpha val="8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OCLA - Nick Parkinson, Director of Enterprise Risk Management / Deputy Corporate Secretary.</a:t>
            </a:r>
            <a:endParaRPr lang="en-IE" sz="1400" kern="100" dirty="0">
              <a:solidFill>
                <a:schemeClr val="tx1">
                  <a:alpha val="80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en-IE" sz="1400" i="1" kern="100" dirty="0">
                <a:solidFill>
                  <a:schemeClr val="tx1">
                    <a:alpha val="8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“We are now really seeing the benefits of the portal system. It is helping us to transform the way we support our customers - staff and students – by moving from a reactive, resource-intensive structure that relied on telephone and e-mail for query handling, to a proactive, centralised and more automated process. The portal helps us to respond to queries more efficiently, freeing-up time for us to focus on resolving requests as quicky and thoroughly as possible.”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en-IE" sz="1400" b="1" kern="100" dirty="0">
                <a:solidFill>
                  <a:schemeClr val="tx1">
                    <a:alpha val="80000"/>
                  </a:schemeClr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Academic Services - Barry O’Connor, System Administration Officer, Academic Services 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en-IE" sz="1400" i="1" kern="100" dirty="0">
                <a:solidFill>
                  <a:schemeClr val="tx1">
                    <a:alpha val="80000"/>
                  </a:schemeClr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“With the growing number of applications that we are now supporting in Academic Services using a generic office mailbox to handle our service requests was not realistic.  Ivanti's IT Service Management software was just what we needed. </a:t>
            </a:r>
            <a:r>
              <a:rPr lang="en-IE" sz="1400" i="1" kern="100" dirty="0">
                <a:solidFill>
                  <a:schemeClr val="tx1">
                    <a:alpha val="8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Ivanti has given us the ability to manage all these service requests in a professional manner by utilising:</a:t>
            </a:r>
          </a:p>
          <a:p>
            <a:pPr>
              <a:spcAft>
                <a:spcPts val="800"/>
              </a:spcAft>
            </a:pPr>
            <a:r>
              <a:rPr lang="en-IE" sz="1400" i="1" kern="100" dirty="0">
                <a:solidFill>
                  <a:schemeClr val="tx1">
                    <a:alpha val="8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Service Request Forms -Right First Time - we can build forms to ask for all the information at the start - eliminating the back and forth between the</a:t>
            </a:r>
            <a:r>
              <a:rPr lang="en-IE" sz="1400" kern="100" dirty="0">
                <a:solidFill>
                  <a:schemeClr val="tx1">
                    <a:alpha val="8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IE" sz="1400" i="1" kern="100" dirty="0">
                <a:solidFill>
                  <a:schemeClr val="tx1">
                    <a:alpha val="8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support team and the end user.</a:t>
            </a:r>
          </a:p>
          <a:p>
            <a:pPr>
              <a:spcAft>
                <a:spcPts val="800"/>
              </a:spcAft>
            </a:pPr>
            <a:r>
              <a:rPr lang="en-IE" sz="1400" i="1" kern="100" dirty="0">
                <a:solidFill>
                  <a:schemeClr val="tx1">
                    <a:alpha val="8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Service Request Workflows - Including the approval workflow - Automatically send approval requests to managers when a request is created.</a:t>
            </a:r>
            <a:endParaRPr lang="en-IE" sz="1400" i="0" kern="100" dirty="0">
              <a:solidFill>
                <a:schemeClr val="tx1">
                  <a:alpha val="80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IE" sz="1400" i="1" kern="100" dirty="0">
                <a:solidFill>
                  <a:schemeClr val="tx1">
                    <a:alpha val="8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Create Management Dashboards - High level charts showing the breakdown of request/month enabling us to make informed decisions on how our support model is working. ”</a:t>
            </a:r>
            <a:endParaRPr lang="en-IE" sz="1400" kern="100" dirty="0">
              <a:solidFill>
                <a:schemeClr val="tx1">
                  <a:alpha val="80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endParaRPr lang="en-IE" sz="1400" i="0" kern="100" dirty="0">
              <a:solidFill>
                <a:schemeClr val="tx1">
                  <a:alpha val="80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endParaRPr lang="en-IE" sz="1400" i="1" kern="100" dirty="0">
              <a:solidFill>
                <a:schemeClr val="tx1">
                  <a:alpha val="80000"/>
                </a:schemeClr>
              </a:solidFill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endParaRPr lang="en-IE" sz="1000" kern="100" dirty="0">
              <a:solidFill>
                <a:schemeClr val="tx1">
                  <a:alpha val="80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IE" sz="1000" dirty="0">
              <a:solidFill>
                <a:schemeClr val="tx1">
                  <a:alpha val="80000"/>
                </a:schemeClr>
              </a:solidFill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8350D8D-73D6-4132-89B5-DD52F3962A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88224" y="2325422"/>
            <a:ext cx="465458" cy="872153"/>
            <a:chOff x="11388224" y="2325422"/>
            <a:chExt cx="465458" cy="872153"/>
          </a:xfrm>
        </p:grpSpPr>
        <p:sp>
          <p:nvSpPr>
            <p:cNvPr id="29" name="Graphic 11">
              <a:extLst>
                <a:ext uri="{FF2B5EF4-FFF2-40B4-BE49-F238E27FC236}">
                  <a16:creationId xmlns:a16="http://schemas.microsoft.com/office/drawing/2014/main" id="{6CB927A4-E432-4310-9CD5-E89FF5063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03764" y="2325422"/>
              <a:ext cx="139039" cy="139039"/>
            </a:xfrm>
            <a:custGeom>
              <a:avLst/>
              <a:gdLst>
                <a:gd name="connsiteX0" fmla="*/ 129602 w 139039"/>
                <a:gd name="connsiteY0" fmla="*/ 60082 h 139039"/>
                <a:gd name="connsiteX1" fmla="*/ 78957 w 139039"/>
                <a:gd name="connsiteY1" fmla="*/ 60082 h 139039"/>
                <a:gd name="connsiteX2" fmla="*/ 78957 w 139039"/>
                <a:gd name="connsiteY2" fmla="*/ 9437 h 139039"/>
                <a:gd name="connsiteX3" fmla="*/ 69520 w 139039"/>
                <a:gd name="connsiteY3" fmla="*/ 0 h 139039"/>
                <a:gd name="connsiteX4" fmla="*/ 60082 w 139039"/>
                <a:gd name="connsiteY4" fmla="*/ 9437 h 139039"/>
                <a:gd name="connsiteX5" fmla="*/ 60082 w 139039"/>
                <a:gd name="connsiteY5" fmla="*/ 60082 h 139039"/>
                <a:gd name="connsiteX6" fmla="*/ 9437 w 139039"/>
                <a:gd name="connsiteY6" fmla="*/ 60082 h 139039"/>
                <a:gd name="connsiteX7" fmla="*/ 0 w 139039"/>
                <a:gd name="connsiteY7" fmla="*/ 69520 h 139039"/>
                <a:gd name="connsiteX8" fmla="*/ 9437 w 139039"/>
                <a:gd name="connsiteY8" fmla="*/ 78957 h 139039"/>
                <a:gd name="connsiteX9" fmla="*/ 60082 w 139039"/>
                <a:gd name="connsiteY9" fmla="*/ 78957 h 139039"/>
                <a:gd name="connsiteX10" fmla="*/ 60082 w 139039"/>
                <a:gd name="connsiteY10" fmla="*/ 129602 h 139039"/>
                <a:gd name="connsiteX11" fmla="*/ 69520 w 139039"/>
                <a:gd name="connsiteY11" fmla="*/ 139039 h 139039"/>
                <a:gd name="connsiteX12" fmla="*/ 78957 w 139039"/>
                <a:gd name="connsiteY12" fmla="*/ 129602 h 139039"/>
                <a:gd name="connsiteX13" fmla="*/ 78957 w 139039"/>
                <a:gd name="connsiteY13" fmla="*/ 78957 h 139039"/>
                <a:gd name="connsiteX14" fmla="*/ 129602 w 139039"/>
                <a:gd name="connsiteY14" fmla="*/ 78957 h 139039"/>
                <a:gd name="connsiteX15" fmla="*/ 139039 w 139039"/>
                <a:gd name="connsiteY15" fmla="*/ 69520 h 139039"/>
                <a:gd name="connsiteX16" fmla="*/ 129602 w 139039"/>
                <a:gd name="connsiteY16" fmla="*/ 60082 h 139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9" h="139039">
                  <a:moveTo>
                    <a:pt x="129602" y="60082"/>
                  </a:moveTo>
                  <a:lnTo>
                    <a:pt x="78957" y="60082"/>
                  </a:lnTo>
                  <a:lnTo>
                    <a:pt x="78957" y="9437"/>
                  </a:lnTo>
                  <a:cubicBezTo>
                    <a:pt x="78957" y="4225"/>
                    <a:pt x="74731" y="0"/>
                    <a:pt x="69520" y="0"/>
                  </a:cubicBezTo>
                  <a:cubicBezTo>
                    <a:pt x="64308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8"/>
                    <a:pt x="0" y="69520"/>
                  </a:cubicBezTo>
                  <a:cubicBezTo>
                    <a:pt x="0" y="74731"/>
                    <a:pt x="4225" y="78957"/>
                    <a:pt x="9437" y="78957"/>
                  </a:cubicBezTo>
                  <a:lnTo>
                    <a:pt x="60082" y="78957"/>
                  </a:lnTo>
                  <a:lnTo>
                    <a:pt x="60082" y="129602"/>
                  </a:lnTo>
                  <a:cubicBezTo>
                    <a:pt x="60082" y="134814"/>
                    <a:pt x="64308" y="139039"/>
                    <a:pt x="69520" y="139039"/>
                  </a:cubicBezTo>
                  <a:cubicBezTo>
                    <a:pt x="74731" y="139039"/>
                    <a:pt x="78957" y="134814"/>
                    <a:pt x="78957" y="129602"/>
                  </a:cubicBezTo>
                  <a:lnTo>
                    <a:pt x="78957" y="78957"/>
                  </a:lnTo>
                  <a:lnTo>
                    <a:pt x="129602" y="78957"/>
                  </a:lnTo>
                  <a:cubicBezTo>
                    <a:pt x="134814" y="78957"/>
                    <a:pt x="139039" y="74731"/>
                    <a:pt x="139039" y="69520"/>
                  </a:cubicBezTo>
                  <a:cubicBezTo>
                    <a:pt x="139039" y="64308"/>
                    <a:pt x="134814" y="60082"/>
                    <a:pt x="129602" y="60082"/>
                  </a:cubicBezTo>
                  <a:close/>
                </a:path>
              </a:pathLst>
            </a:custGeom>
            <a:solidFill>
              <a:schemeClr val="accent2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Graphic 10">
              <a:extLst>
                <a:ext uri="{FF2B5EF4-FFF2-40B4-BE49-F238E27FC236}">
                  <a16:creationId xmlns:a16="http://schemas.microsoft.com/office/drawing/2014/main" id="{E3020543-B24B-4EC4-8FFC-8DD88EEA9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62544" y="2554717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accent2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Graphic 12">
              <a:extLst>
                <a:ext uri="{FF2B5EF4-FFF2-40B4-BE49-F238E27FC236}">
                  <a16:creationId xmlns:a16="http://schemas.microsoft.com/office/drawing/2014/main" id="{1453BF6C-B012-48B7-B4E8-6D7AC7C27D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88224" y="3069861"/>
              <a:ext cx="127714" cy="127714"/>
            </a:xfrm>
            <a:custGeom>
              <a:avLst/>
              <a:gdLst>
                <a:gd name="connsiteX0" fmla="*/ 63857 w 127714"/>
                <a:gd name="connsiteY0" fmla="*/ 18874 h 127714"/>
                <a:gd name="connsiteX1" fmla="*/ 108840 w 127714"/>
                <a:gd name="connsiteY1" fmla="*/ 63857 h 127714"/>
                <a:gd name="connsiteX2" fmla="*/ 63857 w 127714"/>
                <a:gd name="connsiteY2" fmla="*/ 108840 h 127714"/>
                <a:gd name="connsiteX3" fmla="*/ 18874 w 127714"/>
                <a:gd name="connsiteY3" fmla="*/ 63857 h 127714"/>
                <a:gd name="connsiteX4" fmla="*/ 63857 w 127714"/>
                <a:gd name="connsiteY4" fmla="*/ 18874 h 127714"/>
                <a:gd name="connsiteX5" fmla="*/ 63857 w 127714"/>
                <a:gd name="connsiteY5" fmla="*/ 0 h 127714"/>
                <a:gd name="connsiteX6" fmla="*/ 0 w 127714"/>
                <a:gd name="connsiteY6" fmla="*/ 63857 h 127714"/>
                <a:gd name="connsiteX7" fmla="*/ 63857 w 127714"/>
                <a:gd name="connsiteY7" fmla="*/ 127714 h 127714"/>
                <a:gd name="connsiteX8" fmla="*/ 127714 w 127714"/>
                <a:gd name="connsiteY8" fmla="*/ 63857 h 127714"/>
                <a:gd name="connsiteX9" fmla="*/ 63857 w 127714"/>
                <a:gd name="connsiteY9" fmla="*/ 0 h 127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4" h="127714">
                  <a:moveTo>
                    <a:pt x="63857" y="18874"/>
                  </a:moveTo>
                  <a:cubicBezTo>
                    <a:pt x="88700" y="18874"/>
                    <a:pt x="108840" y="39014"/>
                    <a:pt x="108840" y="63857"/>
                  </a:cubicBezTo>
                  <a:cubicBezTo>
                    <a:pt x="108840" y="88700"/>
                    <a:pt x="88700" y="108840"/>
                    <a:pt x="63857" y="108840"/>
                  </a:cubicBezTo>
                  <a:cubicBezTo>
                    <a:pt x="39014" y="108840"/>
                    <a:pt x="18874" y="88700"/>
                    <a:pt x="18874" y="63857"/>
                  </a:cubicBezTo>
                  <a:cubicBezTo>
                    <a:pt x="18898" y="39024"/>
                    <a:pt x="39024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4"/>
                    <a:pt x="63857" y="127714"/>
                  </a:cubicBezTo>
                  <a:cubicBezTo>
                    <a:pt x="99124" y="127714"/>
                    <a:pt x="127714" y="99124"/>
                    <a:pt x="127714" y="63857"/>
                  </a:cubicBezTo>
                  <a:cubicBezTo>
                    <a:pt x="127714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accent2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307473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837C5E-4064-9014-09B1-A8B6E4990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634607-2168-1CED-DD2F-B148B075AE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83190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9" name="Rectangle 58">
            <a:extLst>
              <a:ext uri="{FF2B5EF4-FFF2-40B4-BE49-F238E27FC236}">
                <a16:creationId xmlns:a16="http://schemas.microsoft.com/office/drawing/2014/main" id="{0288C6B4-AFC3-407F-A595-EFFD38D4C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61" name="Freeform: Shape 60">
            <a:extLst>
              <a:ext uri="{FF2B5EF4-FFF2-40B4-BE49-F238E27FC236}">
                <a16:creationId xmlns:a16="http://schemas.microsoft.com/office/drawing/2014/main" id="{CF236821-17FE-429B-8D2C-08E13A64EA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63" name="Freeform: Shape 62">
            <a:extLst>
              <a:ext uri="{FF2B5EF4-FFF2-40B4-BE49-F238E27FC236}">
                <a16:creationId xmlns:a16="http://schemas.microsoft.com/office/drawing/2014/main" id="{C0BDBCD2-E081-43AB-9119-C55465E59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5FEDBA-8BEB-E682-E773-796DAF060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675126" cy="12390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UCC Services Portal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98E79BE4-34FE-485A-98A5-92CE8F7C4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426546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5893" y="2443480"/>
            <a:ext cx="33832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675AAD-EB90-3ECD-304D-D3E584998E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71094" y="2718054"/>
            <a:ext cx="3675126" cy="3207258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endParaRPr lang="en-US" sz="17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700" dirty="0"/>
              <a:t>5 Departments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700" dirty="0"/>
              <a:t>Staff &amp; Student self service portals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700" dirty="0"/>
              <a:t>40393 tickets logged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700" dirty="0"/>
              <a:t>18736 self service tickets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700" dirty="0"/>
              <a:t>133 service request workflows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700" dirty="0"/>
              <a:t>315 knowledge articles created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700" dirty="0"/>
              <a:t>10725 knowledge articles views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1700" dirty="0"/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455F01AE-BF6A-8A17-84D5-2D04CC1F0B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5098" t="1741"/>
          <a:stretch/>
        </p:blipFill>
        <p:spPr>
          <a:xfrm>
            <a:off x="4901184" y="1857790"/>
            <a:ext cx="6922008" cy="3243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244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8D1AA55E-40D5-461B-A5A8-4AE8AAB71B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B30926-B9F2-8E83-7000-2D2E9E333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182" y="1074607"/>
            <a:ext cx="4446828" cy="1281080"/>
          </a:xfrm>
        </p:spPr>
        <p:txBody>
          <a:bodyPr anchor="b">
            <a:normAutofit/>
          </a:bodyPr>
          <a:lstStyle/>
          <a:p>
            <a:r>
              <a:rPr lang="en-US" sz="4800" dirty="0"/>
              <a:t>The ITSM we had</a:t>
            </a:r>
            <a:endParaRPr lang="en-IE" sz="4800" dirty="0"/>
          </a:p>
        </p:txBody>
      </p:sp>
      <p:cxnSp>
        <p:nvCxnSpPr>
          <p:cNvPr id="29" name="!!Straight Connector">
            <a:extLst>
              <a:ext uri="{FF2B5EF4-FFF2-40B4-BE49-F238E27FC236}">
                <a16:creationId xmlns:a16="http://schemas.microsoft.com/office/drawing/2014/main" id="{7EB498BD-8089-4626-91EA-4978EBEF5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806470"/>
            <a:ext cx="7903723" cy="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86DE38C5-2E41-44E4-2E7F-7A9E96E60D0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4583490"/>
              </p:ext>
            </p:extLst>
          </p:nvPr>
        </p:nvGraphicFramePr>
        <p:xfrm>
          <a:off x="3623310" y="1074607"/>
          <a:ext cx="8058150" cy="54633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1" name="!!plus graphic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69280" y="1780012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3" name="!!circle graphic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81590" y="2070656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71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8D1AA55E-40D5-461B-A5A8-4AE8AAB71B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B30926-B9F2-8E83-7000-2D2E9E333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776" y="1336390"/>
            <a:ext cx="6190412" cy="1182927"/>
          </a:xfrm>
        </p:spPr>
        <p:txBody>
          <a:bodyPr anchor="b">
            <a:normAutofit/>
          </a:bodyPr>
          <a:lstStyle/>
          <a:p>
            <a:r>
              <a:rPr lang="en-US" sz="4800" dirty="0"/>
              <a:t>The ESM we wanted</a:t>
            </a:r>
            <a:endParaRPr lang="en-IE" sz="4800" dirty="0"/>
          </a:p>
        </p:txBody>
      </p:sp>
      <p:cxnSp>
        <p:nvCxnSpPr>
          <p:cNvPr id="29" name="!!Straight Connector">
            <a:extLst>
              <a:ext uri="{FF2B5EF4-FFF2-40B4-BE49-F238E27FC236}">
                <a16:creationId xmlns:a16="http://schemas.microsoft.com/office/drawing/2014/main" id="{7EB498BD-8089-4626-91EA-4978EBEF5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806470"/>
            <a:ext cx="7903723" cy="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A7D7F94-2386-90F7-9AB8-5A92E73491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776" y="2829330"/>
            <a:ext cx="6190412" cy="3344459"/>
          </a:xfrm>
        </p:spPr>
        <p:txBody>
          <a:bodyPr anchor="t">
            <a:normAutofit/>
          </a:bodyPr>
          <a:lstStyle/>
          <a:p>
            <a:pPr lvl="0"/>
            <a:r>
              <a:rPr lang="en-IE" sz="1400" b="0" i="0" baseline="0" dirty="0">
                <a:solidFill>
                  <a:schemeClr val="tx1">
                    <a:alpha val="80000"/>
                  </a:schemeClr>
                </a:solidFill>
              </a:rPr>
              <a:t>System fully aligned with the ITIL framework</a:t>
            </a:r>
            <a:endParaRPr lang="en-US" sz="1400" dirty="0">
              <a:solidFill>
                <a:schemeClr val="tx1">
                  <a:alpha val="80000"/>
                </a:schemeClr>
              </a:solidFill>
            </a:endParaRPr>
          </a:p>
          <a:p>
            <a:pPr lvl="0"/>
            <a:r>
              <a:rPr lang="en-US" sz="1400" dirty="0">
                <a:solidFill>
                  <a:schemeClr val="tx1">
                    <a:alpha val="80000"/>
                  </a:schemeClr>
                </a:solidFill>
              </a:rPr>
              <a:t>Modular, scalable enterprise platform</a:t>
            </a:r>
          </a:p>
          <a:p>
            <a:pPr lvl="0"/>
            <a:r>
              <a:rPr lang="en-US" sz="1400" dirty="0">
                <a:solidFill>
                  <a:schemeClr val="tx1">
                    <a:alpha val="80000"/>
                  </a:schemeClr>
                </a:solidFill>
              </a:rPr>
              <a:t>End to end service management capability</a:t>
            </a:r>
          </a:p>
          <a:p>
            <a:pPr lvl="0"/>
            <a:r>
              <a:rPr lang="en-US" sz="1400" dirty="0">
                <a:solidFill>
                  <a:schemeClr val="tx1">
                    <a:alpha val="80000"/>
                  </a:schemeClr>
                </a:solidFill>
              </a:rPr>
              <a:t>Cloud based solution</a:t>
            </a:r>
          </a:p>
          <a:p>
            <a:pPr lvl="0"/>
            <a:r>
              <a:rPr lang="en-US" sz="1400" dirty="0">
                <a:solidFill>
                  <a:schemeClr val="tx1">
                    <a:alpha val="80000"/>
                  </a:schemeClr>
                </a:solidFill>
              </a:rPr>
              <a:t>Enhanced end user portal</a:t>
            </a:r>
          </a:p>
          <a:p>
            <a:pPr lvl="0"/>
            <a:r>
              <a:rPr lang="en-US" sz="1400" dirty="0">
                <a:solidFill>
                  <a:schemeClr val="tx1">
                    <a:alpha val="80000"/>
                  </a:schemeClr>
                </a:solidFill>
              </a:rPr>
              <a:t>Integrated Knowledgebase</a:t>
            </a:r>
          </a:p>
          <a:p>
            <a:pPr lvl="0"/>
            <a:r>
              <a:rPr lang="en-US" sz="1400" dirty="0">
                <a:solidFill>
                  <a:schemeClr val="tx1">
                    <a:alpha val="80000"/>
                  </a:schemeClr>
                </a:solidFill>
              </a:rPr>
              <a:t>Automated workflows &amp; approvals</a:t>
            </a:r>
          </a:p>
          <a:p>
            <a:pPr lvl="0"/>
            <a:r>
              <a:rPr lang="en-US" sz="1400" dirty="0">
                <a:solidFill>
                  <a:schemeClr val="tx1">
                    <a:alpha val="80000"/>
                  </a:schemeClr>
                </a:solidFill>
              </a:rPr>
              <a:t>Optimized reporting and dashboards </a:t>
            </a:r>
          </a:p>
          <a:p>
            <a:pPr lvl="0"/>
            <a:r>
              <a:rPr lang="en-US" sz="1400" dirty="0">
                <a:solidFill>
                  <a:schemeClr val="tx1">
                    <a:alpha val="80000"/>
                  </a:schemeClr>
                </a:solidFill>
              </a:rPr>
              <a:t>Integrations available with our systems i.e. SSO,  AD etc.</a:t>
            </a:r>
          </a:p>
          <a:p>
            <a:pPr lvl="0"/>
            <a:r>
              <a:rPr lang="en-US" sz="1400" dirty="0">
                <a:solidFill>
                  <a:schemeClr val="tx1">
                    <a:alpha val="80000"/>
                  </a:schemeClr>
                </a:solidFill>
              </a:rPr>
              <a:t>Mobile access from any device</a:t>
            </a:r>
          </a:p>
          <a:p>
            <a:endParaRPr lang="en-US" sz="1400" dirty="0">
              <a:solidFill>
                <a:schemeClr val="tx1">
                  <a:alpha val="80000"/>
                </a:schemeClr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3E41221-F0BD-CB65-B2E2-1D8C9F632EC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750" r="2" b="2"/>
          <a:stretch/>
        </p:blipFill>
        <p:spPr>
          <a:xfrm>
            <a:off x="7451965" y="1665519"/>
            <a:ext cx="4267645" cy="4267645"/>
          </a:xfrm>
          <a:custGeom>
            <a:avLst/>
            <a:gdLst/>
            <a:ahLst/>
            <a:cxnLst/>
            <a:rect l="l" t="t" r="r" b="b"/>
            <a:pathLst>
              <a:path w="2457864" h="2457864">
                <a:moveTo>
                  <a:pt x="1228932" y="0"/>
                </a:moveTo>
                <a:cubicBezTo>
                  <a:pt x="1907652" y="0"/>
                  <a:pt x="2457864" y="550212"/>
                  <a:pt x="2457864" y="1228932"/>
                </a:cubicBezTo>
                <a:cubicBezTo>
                  <a:pt x="2457864" y="1907652"/>
                  <a:pt x="1907652" y="2457864"/>
                  <a:pt x="1228932" y="2457864"/>
                </a:cubicBezTo>
                <a:cubicBezTo>
                  <a:pt x="550212" y="2457864"/>
                  <a:pt x="0" y="1907652"/>
                  <a:pt x="0" y="1228932"/>
                </a:cubicBezTo>
                <a:cubicBezTo>
                  <a:pt x="0" y="550212"/>
                  <a:pt x="550212" y="0"/>
                  <a:pt x="1228932" y="0"/>
                </a:cubicBezTo>
                <a:close/>
              </a:path>
            </a:pathLst>
          </a:custGeom>
        </p:spPr>
      </p:pic>
      <p:sp>
        <p:nvSpPr>
          <p:cNvPr id="31" name="!!plus graphic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69280" y="1780012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3" name="!!circle graphic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81590" y="2070656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5753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8" name="Rectangle 237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0" name="Rectangle 239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2" name="Rectangle 241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" name="Rectangle 243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180C39-5F10-4CC9-B0A5-0B236548A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IE" sz="4000" dirty="0">
                <a:solidFill>
                  <a:srgbClr val="FFFFFF"/>
                </a:solidFill>
              </a:rPr>
              <a:t>From Project Approval to Project Go-Live</a:t>
            </a:r>
          </a:p>
        </p:txBody>
      </p:sp>
      <p:graphicFrame>
        <p:nvGraphicFramePr>
          <p:cNvPr id="234" name="Content Placeholder 6">
            <a:extLst>
              <a:ext uri="{FF2B5EF4-FFF2-40B4-BE49-F238E27FC236}">
                <a16:creationId xmlns:a16="http://schemas.microsoft.com/office/drawing/2014/main" id="{F8608959-0A78-AA75-262D-CB18FFE6F6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92773150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574835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A0FA5-6A1A-877D-BCB1-99227CDE9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Management Approach</a:t>
            </a:r>
            <a:endParaRPr lang="en-IE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75CE39E-5E0C-413B-900E-7DC08350AEF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434650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594788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81D377EB-C9D2-4ED0-86A6-740A297E3E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67D3AB-ACF2-42AD-25C8-9398043ED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685800"/>
            <a:ext cx="10506456" cy="1157005"/>
          </a:xfrm>
        </p:spPr>
        <p:txBody>
          <a:bodyPr anchor="b">
            <a:normAutofit/>
          </a:bodyPr>
          <a:lstStyle/>
          <a:p>
            <a:pPr>
              <a:spcAft>
                <a:spcPts val="800"/>
              </a:spcAft>
            </a:pPr>
            <a:r>
              <a:rPr lang="en-US" sz="4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Ivanti </a:t>
            </a:r>
            <a:r>
              <a:rPr lang="en-US" sz="4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Project Timeline </a:t>
            </a:r>
            <a:r>
              <a:rPr lang="en-US" sz="4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2022 - 2025</a:t>
            </a:r>
            <a:endParaRPr lang="en-IE" sz="4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66346BE-FDB4-4772-A696-0719490AB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0140" y="34093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B92FFCE-0C90-454E-AA25-D4EE9A6C39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1958056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A4C95B1-5853-5B35-D7E7-5E16B3A304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4238296"/>
              </p:ext>
            </p:extLst>
          </p:nvPr>
        </p:nvGraphicFramePr>
        <p:xfrm>
          <a:off x="838200" y="2295252"/>
          <a:ext cx="10506456" cy="38769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812627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887A31-C122-0A96-E20A-9940673EA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6032"/>
            <a:ext cx="10506456" cy="1014984"/>
          </a:xfrm>
        </p:spPr>
        <p:txBody>
          <a:bodyPr anchor="b">
            <a:normAutofit/>
          </a:bodyPr>
          <a:lstStyle/>
          <a:p>
            <a:r>
              <a:rPr lang="en-US" dirty="0"/>
              <a:t>Project Rollout Considerations</a:t>
            </a:r>
            <a:endParaRPr lang="en-IE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1634502"/>
            <a:ext cx="1045159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1538176"/>
            <a:ext cx="1873457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E4F3E09-03B0-3531-A3E9-DB6CE1D82B6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0546481"/>
              </p:ext>
            </p:extLst>
          </p:nvPr>
        </p:nvGraphicFramePr>
        <p:xfrm>
          <a:off x="838200" y="1926266"/>
          <a:ext cx="10515600" cy="4357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585219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DCC231C8-C761-4B31-9B1C-C6D19248C6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874DC8-F55E-D461-9FAD-0137B4976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9"/>
            <a:ext cx="3374136" cy="5567891"/>
          </a:xfrm>
        </p:spPr>
        <p:txBody>
          <a:bodyPr>
            <a:normAutofit/>
          </a:bodyPr>
          <a:lstStyle/>
          <a:p>
            <a:r>
              <a:rPr lang="en-US" sz="5200"/>
              <a:t>Enterprise Benefits of ESM Approach</a:t>
            </a:r>
            <a:endParaRPr lang="en-IE" sz="520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491D7B4-C658-FDC1-3DCD-9354FF52DA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6401144"/>
              </p:ext>
            </p:extLst>
          </p:nvPr>
        </p:nvGraphicFramePr>
        <p:xfrm>
          <a:off x="5093208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988782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30544E1717A14B9D63EB6BDE07A190" ma:contentTypeVersion="18" ma:contentTypeDescription="Create a new document." ma:contentTypeScope="" ma:versionID="2e247d34f5ca83769f98f636c92c0042">
  <xsd:schema xmlns:xsd="http://www.w3.org/2001/XMLSchema" xmlns:xs="http://www.w3.org/2001/XMLSchema" xmlns:p="http://schemas.microsoft.com/office/2006/metadata/properties" xmlns:ns2="15af6d95-0c21-46a1-b7b5-ec7856771054" xmlns:ns3="4d39e04f-539d-4b29-a0fa-b476f084603f" targetNamespace="http://schemas.microsoft.com/office/2006/metadata/properties" ma:root="true" ma:fieldsID="f6978c418541f26b667c2d744d4abbfe" ns2:_="" ns3:_="">
    <xsd:import namespace="15af6d95-0c21-46a1-b7b5-ec7856771054"/>
    <xsd:import namespace="4d39e04f-539d-4b29-a0fa-b476f084603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af6d95-0c21-46a1-b7b5-ec785677105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b963f6a9-bf9c-43f0-b7bd-5e244946acb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39e04f-539d-4b29-a0fa-b476f084603f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5b91c22-8027-40c0-a2fb-6956b10a21f8}" ma:internalName="TaxCatchAll" ma:showField="CatchAllData" ma:web="4d39e04f-539d-4b29-a0fa-b476f084603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261A53A-0A30-457E-AC61-6B0D7322F572}"/>
</file>

<file path=customXml/itemProps2.xml><?xml version="1.0" encoding="utf-8"?>
<ds:datastoreItem xmlns:ds="http://schemas.openxmlformats.org/officeDocument/2006/customXml" ds:itemID="{F524E4B6-ACCB-43ED-B1E0-D8A6512E6C36}"/>
</file>

<file path=docProps/app.xml><?xml version="1.0" encoding="utf-8"?>
<Properties xmlns="http://schemas.openxmlformats.org/officeDocument/2006/extended-properties" xmlns:vt="http://schemas.openxmlformats.org/officeDocument/2006/docPropsVTypes">
  <TotalTime>20175</TotalTime>
  <Words>1140</Words>
  <Application>Microsoft Office PowerPoint</Application>
  <PresentationFormat>Widescreen</PresentationFormat>
  <Paragraphs>164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Aptos</vt:lpstr>
      <vt:lpstr>Aptos Display</vt:lpstr>
      <vt:lpstr>Arial</vt:lpstr>
      <vt:lpstr>Calibri</vt:lpstr>
      <vt:lpstr>Office Theme</vt:lpstr>
      <vt:lpstr>Advancing Service Delivery From ITSM to ESM in a University Environment  </vt:lpstr>
      <vt:lpstr>UCC Services Portal</vt:lpstr>
      <vt:lpstr>The ITSM we had</vt:lpstr>
      <vt:lpstr>The ESM we wanted</vt:lpstr>
      <vt:lpstr>From Project Approval to Project Go-Live</vt:lpstr>
      <vt:lpstr>Project Management Approach</vt:lpstr>
      <vt:lpstr>Ivanti Project Timeline 2022 - 2025</vt:lpstr>
      <vt:lpstr>Project Rollout Considerations</vt:lpstr>
      <vt:lpstr>Enterprise Benefits of ESM Approach</vt:lpstr>
      <vt:lpstr>Testimonials </vt:lpstr>
      <vt:lpstr>PowerPoint Presentation</vt:lpstr>
    </vt:vector>
  </TitlesOfParts>
  <Company>University College Cork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Lorraine McLoughlin</dc:creator>
  <cp:lastModifiedBy>Lorraine McLoughlin</cp:lastModifiedBy>
  <cp:revision>4</cp:revision>
  <cp:lastPrinted>2024-10-10T16:10:53Z</cp:lastPrinted>
  <dcterms:created xsi:type="dcterms:W3CDTF">2024-09-27T15:54:15Z</dcterms:created>
  <dcterms:modified xsi:type="dcterms:W3CDTF">2024-10-11T16:14:08Z</dcterms:modified>
</cp:coreProperties>
</file>